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1"/>
  </p:sldMasterIdLst>
  <p:notesMasterIdLst>
    <p:notesMasterId r:id="rId7"/>
  </p:notesMasterIdLst>
  <p:handoutMasterIdLst>
    <p:handoutMasterId r:id="rId8"/>
  </p:handoutMasterIdLst>
  <p:sldIdLst>
    <p:sldId id="267" r:id="rId2"/>
    <p:sldId id="266" r:id="rId3"/>
    <p:sldId id="261" r:id="rId4"/>
    <p:sldId id="265"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5CE3B1-92AC-D144-C65A-81FB5C4EB14C}" name="Nicholas Cottrell" initials="NC" userId="S::nicholas.cottrell@threatlocker.com::f2d0a10b-42b9-4047-a20c-8b08cc696af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0C11"/>
    <a:srgbClr val="1B0A0E"/>
    <a:srgbClr val="0C090E"/>
    <a:srgbClr val="0FAD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513AE-44CD-497E-A8FD-5B60E04D9BBB}" v="74" dt="2024-02-23T17:51:07.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9" d="100"/>
          <a:sy n="39" d="100"/>
        </p:scale>
        <p:origin x="4104" y="2538"/>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Cottrell" userId="S::nicholas.cottrell@threatlocker.com::f2d0a10b-42b9-4047-a20c-8b08cc696aff" providerId="AD" clId="Web-{63FF8B63-6720-E7A7-7984-8AC7972A8F90}"/>
    <pc:docChg chg="modSld">
      <pc:chgData name="Nicholas Cottrell" userId="S::nicholas.cottrell@threatlocker.com::f2d0a10b-42b9-4047-a20c-8b08cc696aff" providerId="AD" clId="Web-{63FF8B63-6720-E7A7-7984-8AC7972A8F90}" dt="2024-02-06T20:26:39.488" v="1"/>
      <pc:docMkLst>
        <pc:docMk/>
      </pc:docMkLst>
      <pc:sldChg chg="addSp delSp modSp mod setBg">
        <pc:chgData name="Nicholas Cottrell" userId="S::nicholas.cottrell@threatlocker.com::f2d0a10b-42b9-4047-a20c-8b08cc696aff" providerId="AD" clId="Web-{63FF8B63-6720-E7A7-7984-8AC7972A8F90}" dt="2024-02-06T20:26:39.488" v="1"/>
        <pc:sldMkLst>
          <pc:docMk/>
          <pc:sldMk cId="2717307778" sldId="257"/>
        </pc:sldMkLst>
        <pc:spChg chg="mod">
          <ac:chgData name="Nicholas Cottrell" userId="S::nicholas.cottrell@threatlocker.com::f2d0a10b-42b9-4047-a20c-8b08cc696aff" providerId="AD" clId="Web-{63FF8B63-6720-E7A7-7984-8AC7972A8F90}" dt="2024-02-06T20:26:39.488" v="1"/>
          <ac:spMkLst>
            <pc:docMk/>
            <pc:sldMk cId="2717307778" sldId="257"/>
            <ac:spMk id="2" creationId="{75E9DEFC-CEF0-9DDE-0910-1D9946A13673}"/>
          </ac:spMkLst>
        </pc:spChg>
        <pc:spChg chg="mod">
          <ac:chgData name="Nicholas Cottrell" userId="S::nicholas.cottrell@threatlocker.com::f2d0a10b-42b9-4047-a20c-8b08cc696aff" providerId="AD" clId="Web-{63FF8B63-6720-E7A7-7984-8AC7972A8F90}" dt="2024-02-06T20:26:39.488" v="1"/>
          <ac:spMkLst>
            <pc:docMk/>
            <pc:sldMk cId="2717307778" sldId="257"/>
            <ac:spMk id="3" creationId="{F5A8FD6A-A7E2-B886-229F-7FB188DC0087}"/>
          </ac:spMkLst>
        </pc:spChg>
        <pc:spChg chg="del">
          <ac:chgData name="Nicholas Cottrell" userId="S::nicholas.cottrell@threatlocker.com::f2d0a10b-42b9-4047-a20c-8b08cc696aff" providerId="AD" clId="Web-{63FF8B63-6720-E7A7-7984-8AC7972A8F90}" dt="2024-02-06T20:26:35.113" v="0"/>
          <ac:spMkLst>
            <pc:docMk/>
            <pc:sldMk cId="2717307778" sldId="257"/>
            <ac:spMk id="4" creationId="{031834A1-686B-F86A-DC21-4035171F2EA4}"/>
          </ac:spMkLst>
        </pc:spChg>
        <pc:spChg chg="add">
          <ac:chgData name="Nicholas Cottrell" userId="S::nicholas.cottrell@threatlocker.com::f2d0a10b-42b9-4047-a20c-8b08cc696aff" providerId="AD" clId="Web-{63FF8B63-6720-E7A7-7984-8AC7972A8F90}" dt="2024-02-06T20:26:39.488" v="1"/>
          <ac:spMkLst>
            <pc:docMk/>
            <pc:sldMk cId="2717307778" sldId="257"/>
            <ac:spMk id="10" creationId="{F13C74B1-5B17-4795-BED0-7140497B445A}"/>
          </ac:spMkLst>
        </pc:spChg>
        <pc:spChg chg="add">
          <ac:chgData name="Nicholas Cottrell" userId="S::nicholas.cottrell@threatlocker.com::f2d0a10b-42b9-4047-a20c-8b08cc696aff" providerId="AD" clId="Web-{63FF8B63-6720-E7A7-7984-8AC7972A8F90}" dt="2024-02-06T20:26:39.488" v="1"/>
          <ac:spMkLst>
            <pc:docMk/>
            <pc:sldMk cId="2717307778" sldId="257"/>
            <ac:spMk id="12" creationId="{D4974D33-8DC5-464E-8C6D-BE58F0669C17}"/>
          </ac:spMkLst>
        </pc:spChg>
        <pc:picChg chg="add mod ord">
          <ac:chgData name="Nicholas Cottrell" userId="S::nicholas.cottrell@threatlocker.com::f2d0a10b-42b9-4047-a20c-8b08cc696aff" providerId="AD" clId="Web-{63FF8B63-6720-E7A7-7984-8AC7972A8F90}" dt="2024-02-06T20:26:39.488" v="1"/>
          <ac:picMkLst>
            <pc:docMk/>
            <pc:sldMk cId="2717307778" sldId="257"/>
            <ac:picMk id="5" creationId="{68C177EA-7761-0314-D0A4-20E9E78D24CB}"/>
          </ac:picMkLst>
        </pc:picChg>
      </pc:sldChg>
    </pc:docChg>
  </pc:docChgLst>
  <pc:docChgLst>
    <pc:chgData name="Paige Jenkins" userId="f759f39b-a031-4953-8d86-f8035c02a140" providerId="ADAL" clId="{258513AE-44CD-497E-A8FD-5B60E04D9BBB}"/>
    <pc:docChg chg="undo custSel addSld delSld modSld modMainMaster">
      <pc:chgData name="Paige Jenkins" userId="f759f39b-a031-4953-8d86-f8035c02a140" providerId="ADAL" clId="{258513AE-44CD-497E-A8FD-5B60E04D9BBB}" dt="2024-02-23T17:51:09.097" v="1903" actId="47"/>
      <pc:docMkLst>
        <pc:docMk/>
      </pc:docMkLst>
      <pc:sldChg chg="addSp delSp modSp add del mod setBg chgLayout">
        <pc:chgData name="Paige Jenkins" userId="f759f39b-a031-4953-8d86-f8035c02a140" providerId="ADAL" clId="{258513AE-44CD-497E-A8FD-5B60E04D9BBB}" dt="2024-02-21T20:08:34.724" v="76" actId="47"/>
        <pc:sldMkLst>
          <pc:docMk/>
          <pc:sldMk cId="109857222" sldId="256"/>
        </pc:sldMkLst>
        <pc:spChg chg="mod ord">
          <ac:chgData name="Paige Jenkins" userId="f759f39b-a031-4953-8d86-f8035c02a140" providerId="ADAL" clId="{258513AE-44CD-497E-A8FD-5B60E04D9BBB}" dt="2024-02-21T20:02:38.228" v="55" actId="1076"/>
          <ac:spMkLst>
            <pc:docMk/>
            <pc:sldMk cId="109857222" sldId="256"/>
            <ac:spMk id="2" creationId="{00000000-0000-0000-0000-000000000000}"/>
          </ac:spMkLst>
        </pc:spChg>
        <pc:spChg chg="add del mod">
          <ac:chgData name="Paige Jenkins" userId="f759f39b-a031-4953-8d86-f8035c02a140" providerId="ADAL" clId="{258513AE-44CD-497E-A8FD-5B60E04D9BBB}" dt="2024-02-21T19:54:53.777" v="32" actId="6264"/>
          <ac:spMkLst>
            <pc:docMk/>
            <pc:sldMk cId="109857222" sldId="256"/>
            <ac:spMk id="3" creationId="{68370332-D86A-5E4A-5BA5-452F531202A8}"/>
          </ac:spMkLst>
        </pc:spChg>
        <pc:spChg chg="add del mod ord">
          <ac:chgData name="Paige Jenkins" userId="f759f39b-a031-4953-8d86-f8035c02a140" providerId="ADAL" clId="{258513AE-44CD-497E-A8FD-5B60E04D9BBB}" dt="2024-02-21T19:54:53.777" v="32" actId="6264"/>
          <ac:spMkLst>
            <pc:docMk/>
            <pc:sldMk cId="109857222" sldId="256"/>
            <ac:spMk id="6" creationId="{D2B65F09-A0CE-B953-897F-8F7F1FFD5905}"/>
          </ac:spMkLst>
        </pc:spChg>
        <pc:spChg chg="add del mod ord">
          <ac:chgData name="Paige Jenkins" userId="f759f39b-a031-4953-8d86-f8035c02a140" providerId="ADAL" clId="{258513AE-44CD-497E-A8FD-5B60E04D9BBB}" dt="2024-02-21T19:54:53.777" v="32" actId="6264"/>
          <ac:spMkLst>
            <pc:docMk/>
            <pc:sldMk cId="109857222" sldId="256"/>
            <ac:spMk id="7" creationId="{8D775260-A1ED-66C8-0CBE-B5A12354047A}"/>
          </ac:spMkLst>
        </pc:spChg>
        <pc:picChg chg="mod">
          <ac:chgData name="Paige Jenkins" userId="f759f39b-a031-4953-8d86-f8035c02a140" providerId="ADAL" clId="{258513AE-44CD-497E-A8FD-5B60E04D9BBB}" dt="2024-02-21T19:58:28.173" v="42" actId="1076"/>
          <ac:picMkLst>
            <pc:docMk/>
            <pc:sldMk cId="109857222" sldId="256"/>
            <ac:picMk id="4" creationId="{BEA1736B-6030-A0F6-4E6C-519FEEE5F94A}"/>
          </ac:picMkLst>
        </pc:picChg>
        <pc:picChg chg="add del mod ord modCrop">
          <ac:chgData name="Paige Jenkins" userId="f759f39b-a031-4953-8d86-f8035c02a140" providerId="ADAL" clId="{258513AE-44CD-497E-A8FD-5B60E04D9BBB}" dt="2024-02-21T20:04:10.443" v="60" actId="478"/>
          <ac:picMkLst>
            <pc:docMk/>
            <pc:sldMk cId="109857222" sldId="256"/>
            <ac:picMk id="9" creationId="{1362C971-C312-AC42-A9C6-6883961DA789}"/>
          </ac:picMkLst>
        </pc:picChg>
      </pc:sldChg>
      <pc:sldChg chg="add del setBg">
        <pc:chgData name="Paige Jenkins" userId="f759f39b-a031-4953-8d86-f8035c02a140" providerId="ADAL" clId="{258513AE-44CD-497E-A8FD-5B60E04D9BBB}" dt="2024-02-21T19:54:48.624" v="30"/>
        <pc:sldMkLst>
          <pc:docMk/>
          <pc:sldMk cId="2884466224" sldId="257"/>
        </pc:sldMkLst>
      </pc:sldChg>
      <pc:sldChg chg="modSp mod">
        <pc:chgData name="Paige Jenkins" userId="f759f39b-a031-4953-8d86-f8035c02a140" providerId="ADAL" clId="{258513AE-44CD-497E-A8FD-5B60E04D9BBB}" dt="2024-02-21T20:12:38.921" v="115" actId="313"/>
        <pc:sldMkLst>
          <pc:docMk/>
          <pc:sldMk cId="248994115" sldId="261"/>
        </pc:sldMkLst>
        <pc:spChg chg="mod">
          <ac:chgData name="Paige Jenkins" userId="f759f39b-a031-4953-8d86-f8035c02a140" providerId="ADAL" clId="{258513AE-44CD-497E-A8FD-5B60E04D9BBB}" dt="2024-02-21T20:12:38.921" v="115" actId="313"/>
          <ac:spMkLst>
            <pc:docMk/>
            <pc:sldMk cId="248994115" sldId="261"/>
            <ac:spMk id="2" creationId="{7E52DAEF-BF7D-584A-FEBB-624AE5A177E9}"/>
          </ac:spMkLst>
        </pc:spChg>
        <pc:picChg chg="mod">
          <ac:chgData name="Paige Jenkins" userId="f759f39b-a031-4953-8d86-f8035c02a140" providerId="ADAL" clId="{258513AE-44CD-497E-A8FD-5B60E04D9BBB}" dt="2024-02-21T20:10:49.300" v="94" actId="1076"/>
          <ac:picMkLst>
            <pc:docMk/>
            <pc:sldMk cId="248994115" sldId="261"/>
            <ac:picMk id="4" creationId="{6EFC8E81-6A4C-2187-0B2B-694376A7EF3B}"/>
          </ac:picMkLst>
        </pc:picChg>
      </pc:sldChg>
      <pc:sldChg chg="add">
        <pc:chgData name="Paige Jenkins" userId="f759f39b-a031-4953-8d86-f8035c02a140" providerId="ADAL" clId="{258513AE-44CD-497E-A8FD-5B60E04D9BBB}" dt="2024-02-23T17:51:07.424" v="1902"/>
        <pc:sldMkLst>
          <pc:docMk/>
          <pc:sldMk cId="318683164" sldId="264"/>
        </pc:sldMkLst>
      </pc:sldChg>
      <pc:sldChg chg="addSp delSp modSp mod">
        <pc:chgData name="Paige Jenkins" userId="f759f39b-a031-4953-8d86-f8035c02a140" providerId="ADAL" clId="{258513AE-44CD-497E-A8FD-5B60E04D9BBB}" dt="2024-02-22T15:22:19.657" v="1894" actId="1035"/>
        <pc:sldMkLst>
          <pc:docMk/>
          <pc:sldMk cId="1679714575" sldId="265"/>
        </pc:sldMkLst>
        <pc:spChg chg="mod">
          <ac:chgData name="Paige Jenkins" userId="f759f39b-a031-4953-8d86-f8035c02a140" providerId="ADAL" clId="{258513AE-44CD-497E-A8FD-5B60E04D9BBB}" dt="2024-02-22T15:22:19.657" v="1894" actId="1035"/>
          <ac:spMkLst>
            <pc:docMk/>
            <pc:sldMk cId="1679714575" sldId="265"/>
            <ac:spMk id="2" creationId="{7E52DAEF-BF7D-584A-FEBB-624AE5A177E9}"/>
          </ac:spMkLst>
        </pc:spChg>
        <pc:spChg chg="add mod ord">
          <ac:chgData name="Paige Jenkins" userId="f759f39b-a031-4953-8d86-f8035c02a140" providerId="ADAL" clId="{258513AE-44CD-497E-A8FD-5B60E04D9BBB}" dt="2024-02-22T15:22:19.657" v="1894" actId="1035"/>
          <ac:spMkLst>
            <pc:docMk/>
            <pc:sldMk cId="1679714575" sldId="265"/>
            <ac:spMk id="3" creationId="{DC318E0A-56AA-7896-B881-2CBFF4AD8816}"/>
          </ac:spMkLst>
        </pc:spChg>
        <pc:spChg chg="add del mod">
          <ac:chgData name="Paige Jenkins" userId="f759f39b-a031-4953-8d86-f8035c02a140" providerId="ADAL" clId="{258513AE-44CD-497E-A8FD-5B60E04D9BBB}" dt="2024-02-22T14:38:10.499" v="1515" actId="478"/>
          <ac:spMkLst>
            <pc:docMk/>
            <pc:sldMk cId="1679714575" sldId="265"/>
            <ac:spMk id="5" creationId="{E7AAA154-D73F-A056-39A3-0F359EE3B82D}"/>
          </ac:spMkLst>
        </pc:spChg>
        <pc:spChg chg="mod">
          <ac:chgData name="Paige Jenkins" userId="f759f39b-a031-4953-8d86-f8035c02a140" providerId="ADAL" clId="{258513AE-44CD-497E-A8FD-5B60E04D9BBB}" dt="2024-02-22T14:39:59.909" v="1634" actId="1076"/>
          <ac:spMkLst>
            <pc:docMk/>
            <pc:sldMk cId="1679714575" sldId="265"/>
            <ac:spMk id="7" creationId="{2951782B-75FD-9534-0A52-D7AC1E47CBE6}"/>
          </ac:spMkLst>
        </pc:spChg>
        <pc:spChg chg="add del mod">
          <ac:chgData name="Paige Jenkins" userId="f759f39b-a031-4953-8d86-f8035c02a140" providerId="ADAL" clId="{258513AE-44CD-497E-A8FD-5B60E04D9BBB}" dt="2024-02-22T14:37:56.806" v="1510" actId="478"/>
          <ac:spMkLst>
            <pc:docMk/>
            <pc:sldMk cId="1679714575" sldId="265"/>
            <ac:spMk id="8" creationId="{84A40916-93D8-909F-783F-C73771C56384}"/>
          </ac:spMkLst>
        </pc:spChg>
        <pc:picChg chg="mod">
          <ac:chgData name="Paige Jenkins" userId="f759f39b-a031-4953-8d86-f8035c02a140" providerId="ADAL" clId="{258513AE-44CD-497E-A8FD-5B60E04D9BBB}" dt="2024-02-22T14:40:01.818" v="1636" actId="1076"/>
          <ac:picMkLst>
            <pc:docMk/>
            <pc:sldMk cId="1679714575" sldId="265"/>
            <ac:picMk id="4" creationId="{DAEB0823-A15B-CCB3-F732-E8B7B21D72FF}"/>
          </ac:picMkLst>
        </pc:picChg>
        <pc:picChg chg="add mod">
          <ac:chgData name="Paige Jenkins" userId="f759f39b-a031-4953-8d86-f8035c02a140" providerId="ADAL" clId="{258513AE-44CD-497E-A8FD-5B60E04D9BBB}" dt="2024-02-22T14:46:42.569" v="1869"/>
          <ac:picMkLst>
            <pc:docMk/>
            <pc:sldMk cId="1679714575" sldId="265"/>
            <ac:picMk id="9" creationId="{B2D7A0CB-B50F-02A5-E19C-E931D345D59B}"/>
          </ac:picMkLst>
        </pc:picChg>
      </pc:sldChg>
      <pc:sldChg chg="modSp mod">
        <pc:chgData name="Paige Jenkins" userId="f759f39b-a031-4953-8d86-f8035c02a140" providerId="ADAL" clId="{258513AE-44CD-497E-A8FD-5B60E04D9BBB}" dt="2024-02-21T21:33:46.709" v="1162" actId="113"/>
        <pc:sldMkLst>
          <pc:docMk/>
          <pc:sldMk cId="655621742" sldId="266"/>
        </pc:sldMkLst>
        <pc:spChg chg="mod">
          <ac:chgData name="Paige Jenkins" userId="f759f39b-a031-4953-8d86-f8035c02a140" providerId="ADAL" clId="{258513AE-44CD-497E-A8FD-5B60E04D9BBB}" dt="2024-02-21T20:11:53.451" v="111" actId="20577"/>
          <ac:spMkLst>
            <pc:docMk/>
            <pc:sldMk cId="655621742" sldId="266"/>
            <ac:spMk id="2" creationId="{EF22202A-8797-CE8E-ABC5-19C19F564130}"/>
          </ac:spMkLst>
        </pc:spChg>
        <pc:spChg chg="mod">
          <ac:chgData name="Paige Jenkins" userId="f759f39b-a031-4953-8d86-f8035c02a140" providerId="ADAL" clId="{258513AE-44CD-497E-A8FD-5B60E04D9BBB}" dt="2024-02-21T21:33:46.709" v="1162" actId="113"/>
          <ac:spMkLst>
            <pc:docMk/>
            <pc:sldMk cId="655621742" sldId="266"/>
            <ac:spMk id="3" creationId="{B8576570-0C1F-FB8C-27AA-D14B7585E8EB}"/>
          </ac:spMkLst>
        </pc:spChg>
      </pc:sldChg>
      <pc:sldChg chg="addSp delSp modSp new mod modNotesTx">
        <pc:chgData name="Paige Jenkins" userId="f759f39b-a031-4953-8d86-f8035c02a140" providerId="ADAL" clId="{258513AE-44CD-497E-A8FD-5B60E04D9BBB}" dt="2024-02-22T19:31:31.509" v="1895" actId="165"/>
        <pc:sldMkLst>
          <pc:docMk/>
          <pc:sldMk cId="1013046495" sldId="267"/>
        </pc:sldMkLst>
        <pc:spChg chg="mod">
          <ac:chgData name="Paige Jenkins" userId="f759f39b-a031-4953-8d86-f8035c02a140" providerId="ADAL" clId="{258513AE-44CD-497E-A8FD-5B60E04D9BBB}" dt="2024-02-21T20:39:42.090" v="960" actId="120"/>
          <ac:spMkLst>
            <pc:docMk/>
            <pc:sldMk cId="1013046495" sldId="267"/>
            <ac:spMk id="2" creationId="{75D97203-0B27-A260-FDED-3242E22BC322}"/>
          </ac:spMkLst>
        </pc:spChg>
        <pc:spChg chg="del">
          <ac:chgData name="Paige Jenkins" userId="f759f39b-a031-4953-8d86-f8035c02a140" providerId="ADAL" clId="{258513AE-44CD-497E-A8FD-5B60E04D9BBB}" dt="2024-02-21T20:04:24.325" v="63" actId="478"/>
          <ac:spMkLst>
            <pc:docMk/>
            <pc:sldMk cId="1013046495" sldId="267"/>
            <ac:spMk id="3" creationId="{66D04276-D2D7-A00A-41A5-EA8C0F7F04DB}"/>
          </ac:spMkLst>
        </pc:spChg>
        <pc:spChg chg="add mod ord topLvl">
          <ac:chgData name="Paige Jenkins" userId="f759f39b-a031-4953-8d86-f8035c02a140" providerId="ADAL" clId="{258513AE-44CD-497E-A8FD-5B60E04D9BBB}" dt="2024-02-22T19:31:31.509" v="1895" actId="165"/>
          <ac:spMkLst>
            <pc:docMk/>
            <pc:sldMk cId="1013046495" sldId="267"/>
            <ac:spMk id="6" creationId="{F478803C-03B7-BEC1-1C5D-6D7071117EE1}"/>
          </ac:spMkLst>
        </pc:spChg>
        <pc:grpChg chg="add del mod">
          <ac:chgData name="Paige Jenkins" userId="f759f39b-a031-4953-8d86-f8035c02a140" providerId="ADAL" clId="{258513AE-44CD-497E-A8FD-5B60E04D9BBB}" dt="2024-02-22T19:31:31.509" v="1895" actId="165"/>
          <ac:grpSpMkLst>
            <pc:docMk/>
            <pc:sldMk cId="1013046495" sldId="267"/>
            <ac:grpSpMk id="3" creationId="{AFEF0049-C11A-1D9B-AA6B-5448827FD10B}"/>
          </ac:grpSpMkLst>
        </pc:grpChg>
        <pc:grpChg chg="add del mod">
          <ac:chgData name="Paige Jenkins" userId="f759f39b-a031-4953-8d86-f8035c02a140" providerId="ADAL" clId="{258513AE-44CD-497E-A8FD-5B60E04D9BBB}" dt="2024-02-21T20:30:44.333" v="695" actId="165"/>
          <ac:grpSpMkLst>
            <pc:docMk/>
            <pc:sldMk cId="1013046495" sldId="267"/>
            <ac:grpSpMk id="8" creationId="{FC59A4C9-4D2D-FA3E-F36A-BC1D4F32C8BB}"/>
          </ac:grpSpMkLst>
        </pc:grpChg>
        <pc:grpChg chg="add del mod">
          <ac:chgData name="Paige Jenkins" userId="f759f39b-a031-4953-8d86-f8035c02a140" providerId="ADAL" clId="{258513AE-44CD-497E-A8FD-5B60E04D9BBB}" dt="2024-02-22T14:31:56.394" v="1167" actId="165"/>
          <ac:grpSpMkLst>
            <pc:docMk/>
            <pc:sldMk cId="1013046495" sldId="267"/>
            <ac:grpSpMk id="16" creationId="{34299640-A51B-6EA7-1710-CBE3BBAAADD7}"/>
          </ac:grpSpMkLst>
        </pc:grpChg>
        <pc:grpChg chg="add mod">
          <ac:chgData name="Paige Jenkins" userId="f759f39b-a031-4953-8d86-f8035c02a140" providerId="ADAL" clId="{258513AE-44CD-497E-A8FD-5B60E04D9BBB}" dt="2024-02-21T21:11:08.126" v="1125" actId="1076"/>
          <ac:grpSpMkLst>
            <pc:docMk/>
            <pc:sldMk cId="1013046495" sldId="267"/>
            <ac:grpSpMk id="17" creationId="{41120F86-80EC-B915-BE1E-65632ED211E8}"/>
          </ac:grpSpMkLst>
        </pc:grpChg>
        <pc:picChg chg="add del mod">
          <ac:chgData name="Paige Jenkins" userId="f759f39b-a031-4953-8d86-f8035c02a140" providerId="ADAL" clId="{258513AE-44CD-497E-A8FD-5B60E04D9BBB}" dt="2024-02-22T14:32:27.339" v="1175" actId="1076"/>
          <ac:picMkLst>
            <pc:docMk/>
            <pc:sldMk cId="1013046495" sldId="267"/>
            <ac:picMk id="4" creationId="{7009E4DD-34F5-7E7F-2A6F-28B613FDD177}"/>
          </ac:picMkLst>
        </pc:picChg>
        <pc:picChg chg="add del mod">
          <ac:chgData name="Paige Jenkins" userId="f759f39b-a031-4953-8d86-f8035c02a140" providerId="ADAL" clId="{258513AE-44CD-497E-A8FD-5B60E04D9BBB}" dt="2024-02-21T20:37:32.785" v="874" actId="164"/>
          <ac:picMkLst>
            <pc:docMk/>
            <pc:sldMk cId="1013046495" sldId="267"/>
            <ac:picMk id="5" creationId="{6629CB07-F6E6-4998-2D34-1CE8C83FED47}"/>
          </ac:picMkLst>
        </pc:picChg>
        <pc:picChg chg="add del mod ord topLvl modCrop">
          <ac:chgData name="Paige Jenkins" userId="f759f39b-a031-4953-8d86-f8035c02a140" providerId="ADAL" clId="{258513AE-44CD-497E-A8FD-5B60E04D9BBB}" dt="2024-02-21T20:31:11.521" v="699" actId="478"/>
          <ac:picMkLst>
            <pc:docMk/>
            <pc:sldMk cId="1013046495" sldId="267"/>
            <ac:picMk id="7" creationId="{59A8A323-C8CB-7197-DD2D-3785BDA2436A}"/>
          </ac:picMkLst>
        </pc:picChg>
        <pc:picChg chg="add del mod modCrop">
          <ac:chgData name="Paige Jenkins" userId="f759f39b-a031-4953-8d86-f8035c02a140" providerId="ADAL" clId="{258513AE-44CD-497E-A8FD-5B60E04D9BBB}" dt="2024-02-21T20:33:59.916" v="836" actId="478"/>
          <ac:picMkLst>
            <pc:docMk/>
            <pc:sldMk cId="1013046495" sldId="267"/>
            <ac:picMk id="9" creationId="{A6B95507-83DB-F8CB-88EB-546D58979AD6}"/>
          </ac:picMkLst>
        </pc:picChg>
        <pc:picChg chg="add mod">
          <ac:chgData name="Paige Jenkins" userId="f759f39b-a031-4953-8d86-f8035c02a140" providerId="ADAL" clId="{258513AE-44CD-497E-A8FD-5B60E04D9BBB}" dt="2024-02-21T20:28:48.675" v="685"/>
          <ac:picMkLst>
            <pc:docMk/>
            <pc:sldMk cId="1013046495" sldId="267"/>
            <ac:picMk id="10" creationId="{C83B818C-10EE-3E9C-0F06-3855FD82070C}"/>
          </ac:picMkLst>
        </pc:picChg>
        <pc:picChg chg="add mod ord topLvl modCrop">
          <ac:chgData name="Paige Jenkins" userId="f759f39b-a031-4953-8d86-f8035c02a140" providerId="ADAL" clId="{258513AE-44CD-497E-A8FD-5B60E04D9BBB}" dt="2024-02-22T19:31:31.509" v="1895" actId="165"/>
          <ac:picMkLst>
            <pc:docMk/>
            <pc:sldMk cId="1013046495" sldId="267"/>
            <ac:picMk id="12" creationId="{13358545-99FE-2B38-AFE2-9F0510F4FC30}"/>
          </ac:picMkLst>
        </pc:picChg>
        <pc:picChg chg="add del">
          <ac:chgData name="Paige Jenkins" userId="f759f39b-a031-4953-8d86-f8035c02a140" providerId="ADAL" clId="{258513AE-44CD-497E-A8FD-5B60E04D9BBB}" dt="2024-02-21T20:43:13.690" v="966" actId="22"/>
          <ac:picMkLst>
            <pc:docMk/>
            <pc:sldMk cId="1013046495" sldId="267"/>
            <ac:picMk id="19" creationId="{F74C3651-A494-64B9-9352-31672F90735B}"/>
          </ac:picMkLst>
        </pc:picChg>
        <pc:picChg chg="add del mod">
          <ac:chgData name="Paige Jenkins" userId="f759f39b-a031-4953-8d86-f8035c02a140" providerId="ADAL" clId="{258513AE-44CD-497E-A8FD-5B60E04D9BBB}" dt="2024-02-21T20:44:27.958" v="1124" actId="478"/>
          <ac:picMkLst>
            <pc:docMk/>
            <pc:sldMk cId="1013046495" sldId="267"/>
            <ac:picMk id="20" creationId="{79ABC043-24D3-B626-EF9E-B4B43EDB0ED4}"/>
          </ac:picMkLst>
        </pc:picChg>
        <pc:cxnChg chg="add mod">
          <ac:chgData name="Paige Jenkins" userId="f759f39b-a031-4953-8d86-f8035c02a140" providerId="ADAL" clId="{258513AE-44CD-497E-A8FD-5B60E04D9BBB}" dt="2024-02-21T20:37:32.785" v="874" actId="164"/>
          <ac:cxnSpMkLst>
            <pc:docMk/>
            <pc:sldMk cId="1013046495" sldId="267"/>
            <ac:cxnSpMk id="14" creationId="{A32AC9F5-CC7B-E0B8-7BDF-E0C5DE838CA3}"/>
          </ac:cxnSpMkLst>
        </pc:cxnChg>
      </pc:sldChg>
      <pc:sldChg chg="new del">
        <pc:chgData name="Paige Jenkins" userId="f759f39b-a031-4953-8d86-f8035c02a140" providerId="ADAL" clId="{258513AE-44CD-497E-A8FD-5B60E04D9BBB}" dt="2024-02-23T17:50:40.018" v="1897" actId="47"/>
        <pc:sldMkLst>
          <pc:docMk/>
          <pc:sldMk cId="851707200" sldId="268"/>
        </pc:sldMkLst>
      </pc:sldChg>
      <pc:sldChg chg="addSp delSp new del">
        <pc:chgData name="Paige Jenkins" userId="f759f39b-a031-4953-8d86-f8035c02a140" providerId="ADAL" clId="{258513AE-44CD-497E-A8FD-5B60E04D9BBB}" dt="2024-02-23T17:51:09.097" v="1903" actId="47"/>
        <pc:sldMkLst>
          <pc:docMk/>
          <pc:sldMk cId="3021187116" sldId="268"/>
        </pc:sldMkLst>
        <pc:picChg chg="add del">
          <ac:chgData name="Paige Jenkins" userId="f759f39b-a031-4953-8d86-f8035c02a140" providerId="ADAL" clId="{258513AE-44CD-497E-A8FD-5B60E04D9BBB}" dt="2024-02-23T17:50:51.908" v="1900" actId="478"/>
          <ac:picMkLst>
            <pc:docMk/>
            <pc:sldMk cId="3021187116" sldId="268"/>
            <ac:picMk id="1026" creationId="{1F00219D-2DFC-2FB6-0F61-591408337B16}"/>
          </ac:picMkLst>
        </pc:picChg>
        <pc:picChg chg="add del">
          <ac:chgData name="Paige Jenkins" userId="f759f39b-a031-4953-8d86-f8035c02a140" providerId="ADAL" clId="{258513AE-44CD-497E-A8FD-5B60E04D9BBB}" dt="2024-02-23T17:50:52.372" v="1901" actId="478"/>
          <ac:picMkLst>
            <pc:docMk/>
            <pc:sldMk cId="3021187116" sldId="268"/>
            <ac:picMk id="1027" creationId="{A1D1B5A1-7B25-7952-812E-A12E1AAB48FF}"/>
          </ac:picMkLst>
        </pc:picChg>
      </pc:sldChg>
      <pc:sldMasterChg chg="addSp delSp modSp mod setBg modSldLayout">
        <pc:chgData name="Paige Jenkins" userId="f759f39b-a031-4953-8d86-f8035c02a140" providerId="ADAL" clId="{258513AE-44CD-497E-A8FD-5B60E04D9BBB}" dt="2024-02-21T20:28:06.900" v="680"/>
        <pc:sldMasterMkLst>
          <pc:docMk/>
          <pc:sldMasterMk cId="3395319936" sldId="2147484118"/>
        </pc:sldMasterMkLst>
        <pc:spChg chg="mod">
          <ac:chgData name="Paige Jenkins" userId="f759f39b-a031-4953-8d86-f8035c02a140" providerId="ADAL" clId="{258513AE-44CD-497E-A8FD-5B60E04D9BBB}" dt="2024-02-21T19:21:09.333" v="3" actId="16037"/>
          <ac:spMkLst>
            <pc:docMk/>
            <pc:sldMasterMk cId="3395319936" sldId="2147484118"/>
            <ac:spMk id="2" creationId="{00000000-0000-0000-0000-000000000000}"/>
          </ac:spMkLst>
        </pc:spChg>
        <pc:picChg chg="add del mod">
          <ac:chgData name="Paige Jenkins" userId="f759f39b-a031-4953-8d86-f8035c02a140" providerId="ADAL" clId="{258513AE-44CD-497E-A8FD-5B60E04D9BBB}" dt="2024-02-21T20:09:54.213" v="86" actId="478"/>
          <ac:picMkLst>
            <pc:docMk/>
            <pc:sldMasterMk cId="3395319936" sldId="2147484118"/>
            <ac:picMk id="8" creationId="{AB84B093-32DF-A48E-FCB8-469D9AC7EFD1}"/>
          </ac:picMkLst>
        </pc:picChg>
        <pc:picChg chg="add mod">
          <ac:chgData name="Paige Jenkins" userId="f759f39b-a031-4953-8d86-f8035c02a140" providerId="ADAL" clId="{258513AE-44CD-497E-A8FD-5B60E04D9BBB}" dt="2024-02-21T20:28:06.900" v="680"/>
          <ac:picMkLst>
            <pc:docMk/>
            <pc:sldMasterMk cId="3395319936" sldId="2147484118"/>
            <ac:picMk id="9" creationId="{08FCA0D4-0487-7D52-6DAD-0C1588CEAB6D}"/>
          </ac:picMkLst>
        </pc:picChg>
        <pc:sldLayoutChg chg="addSp delSp modSp mod">
          <pc:chgData name="Paige Jenkins" userId="f759f39b-a031-4953-8d86-f8035c02a140" providerId="ADAL" clId="{258513AE-44CD-497E-A8FD-5B60E04D9BBB}" dt="2024-02-21T20:17:38.230" v="127" actId="21"/>
          <pc:sldLayoutMkLst>
            <pc:docMk/>
            <pc:sldMasterMk cId="3395319936" sldId="2147484118"/>
            <pc:sldLayoutMk cId="1337705335" sldId="2147484119"/>
          </pc:sldLayoutMkLst>
          <pc:picChg chg="add del mod">
            <ac:chgData name="Paige Jenkins" userId="f759f39b-a031-4953-8d86-f8035c02a140" providerId="ADAL" clId="{258513AE-44CD-497E-A8FD-5B60E04D9BBB}" dt="2024-02-21T20:17:38.230" v="127" actId="21"/>
            <ac:picMkLst>
              <pc:docMk/>
              <pc:sldMasterMk cId="3395319936" sldId="2147484118"/>
              <pc:sldLayoutMk cId="1337705335" sldId="2147484119"/>
              <ac:picMk id="7" creationId="{59A8A323-C8CB-7197-DD2D-3785BDA2436A}"/>
            </ac:picMkLst>
          </pc:picChg>
        </pc:sldLayoutChg>
      </pc:sldMasterChg>
    </pc:docChg>
  </pc:docChgLst>
  <pc:docChgLst>
    <pc:chgData name="Nicholas Cottrell" userId="S::nicholas.cottrell@threatlocker.com::f2d0a10b-42b9-4047-a20c-8b08cc696aff" providerId="AD" clId="Web-{F245E72C-0D51-171A-9A3D-A8A103A72056}"/>
    <pc:docChg chg="delSld">
      <pc:chgData name="Nicholas Cottrell" userId="S::nicholas.cottrell@threatlocker.com::f2d0a10b-42b9-4047-a20c-8b08cc696aff" providerId="AD" clId="Web-{F245E72C-0D51-171A-9A3D-A8A103A72056}" dt="2024-02-08T16:35:08.925" v="7"/>
      <pc:docMkLst>
        <pc:docMk/>
      </pc:docMkLst>
      <pc:sldChg chg="del">
        <pc:chgData name="Nicholas Cottrell" userId="S::nicholas.cottrell@threatlocker.com::f2d0a10b-42b9-4047-a20c-8b08cc696aff" providerId="AD" clId="Web-{F245E72C-0D51-171A-9A3D-A8A103A72056}" dt="2024-02-08T16:35:08.925" v="6"/>
        <pc:sldMkLst>
          <pc:docMk/>
          <pc:sldMk cId="3675434146" sldId="258"/>
        </pc:sldMkLst>
      </pc:sldChg>
      <pc:sldChg chg="del">
        <pc:chgData name="Nicholas Cottrell" userId="S::nicholas.cottrell@threatlocker.com::f2d0a10b-42b9-4047-a20c-8b08cc696aff" providerId="AD" clId="Web-{F245E72C-0D51-171A-9A3D-A8A103A72056}" dt="2024-02-08T16:35:08.925" v="3"/>
        <pc:sldMkLst>
          <pc:docMk/>
          <pc:sldMk cId="2058308363" sldId="260"/>
        </pc:sldMkLst>
      </pc:sldChg>
      <pc:sldChg chg="del">
        <pc:chgData name="Nicholas Cottrell" userId="S::nicholas.cottrell@threatlocker.com::f2d0a10b-42b9-4047-a20c-8b08cc696aff" providerId="AD" clId="Web-{F245E72C-0D51-171A-9A3D-A8A103A72056}" dt="2024-02-08T16:35:08.925" v="5"/>
        <pc:sldMkLst>
          <pc:docMk/>
          <pc:sldMk cId="427532183" sldId="262"/>
        </pc:sldMkLst>
      </pc:sldChg>
      <pc:sldChg chg="del">
        <pc:chgData name="Nicholas Cottrell" userId="S::nicholas.cottrell@threatlocker.com::f2d0a10b-42b9-4047-a20c-8b08cc696aff" providerId="AD" clId="Web-{F245E72C-0D51-171A-9A3D-A8A103A72056}" dt="2024-02-08T16:35:08.925" v="0"/>
        <pc:sldMkLst>
          <pc:docMk/>
          <pc:sldMk cId="318683164" sldId="264"/>
        </pc:sldMkLst>
      </pc:sldChg>
      <pc:sldChg chg="del">
        <pc:chgData name="Nicholas Cottrell" userId="S::nicholas.cottrell@threatlocker.com::f2d0a10b-42b9-4047-a20c-8b08cc696aff" providerId="AD" clId="Web-{F245E72C-0D51-171A-9A3D-A8A103A72056}" dt="2024-02-08T16:35:08.925" v="7"/>
        <pc:sldMkLst>
          <pc:docMk/>
          <pc:sldMk cId="1577223816" sldId="267"/>
        </pc:sldMkLst>
      </pc:sldChg>
      <pc:sldChg chg="del">
        <pc:chgData name="Nicholas Cottrell" userId="S::nicholas.cottrell@threatlocker.com::f2d0a10b-42b9-4047-a20c-8b08cc696aff" providerId="AD" clId="Web-{F245E72C-0D51-171A-9A3D-A8A103A72056}" dt="2024-02-08T16:35:08.925" v="4"/>
        <pc:sldMkLst>
          <pc:docMk/>
          <pc:sldMk cId="2907431147" sldId="268"/>
        </pc:sldMkLst>
      </pc:sldChg>
      <pc:sldChg chg="del">
        <pc:chgData name="Nicholas Cottrell" userId="S::nicholas.cottrell@threatlocker.com::f2d0a10b-42b9-4047-a20c-8b08cc696aff" providerId="AD" clId="Web-{F245E72C-0D51-171A-9A3D-A8A103A72056}" dt="2024-02-08T16:35:08.925" v="2"/>
        <pc:sldMkLst>
          <pc:docMk/>
          <pc:sldMk cId="937687575" sldId="269"/>
        </pc:sldMkLst>
      </pc:sldChg>
      <pc:sldChg chg="del">
        <pc:chgData name="Nicholas Cottrell" userId="S::nicholas.cottrell@threatlocker.com::f2d0a10b-42b9-4047-a20c-8b08cc696aff" providerId="AD" clId="Web-{F245E72C-0D51-171A-9A3D-A8A103A72056}" dt="2024-02-08T16:35:08.925" v="1"/>
        <pc:sldMkLst>
          <pc:docMk/>
          <pc:sldMk cId="944281482" sldId="270"/>
        </pc:sldMkLst>
      </pc:sldChg>
    </pc:docChg>
  </pc:docChgLst>
  <pc:docChgLst>
    <pc:chgData name="Nicholas Cottrell" userId="S::nicholas.cottrell@threatlocker.com::f2d0a10b-42b9-4047-a20c-8b08cc696aff" providerId="AD" clId="Web-{A72CB82A-AD83-99A3-050E-87D93914AC7D}"/>
    <pc:docChg chg="modSld">
      <pc:chgData name="Nicholas Cottrell" userId="S::nicholas.cottrell@threatlocker.com::f2d0a10b-42b9-4047-a20c-8b08cc696aff" providerId="AD" clId="Web-{A72CB82A-AD83-99A3-050E-87D93914AC7D}" dt="2024-01-28T19:03:12.717" v="288"/>
      <pc:docMkLst>
        <pc:docMk/>
      </pc:docMkLst>
      <pc:sldChg chg="modSp">
        <pc:chgData name="Nicholas Cottrell" userId="S::nicholas.cottrell@threatlocker.com::f2d0a10b-42b9-4047-a20c-8b08cc696aff" providerId="AD" clId="Web-{A72CB82A-AD83-99A3-050E-87D93914AC7D}" dt="2024-01-28T18:56:04.941" v="2" actId="20577"/>
        <pc:sldMkLst>
          <pc:docMk/>
          <pc:sldMk cId="109857222" sldId="256"/>
        </pc:sldMkLst>
        <pc:spChg chg="mod">
          <ac:chgData name="Nicholas Cottrell" userId="S::nicholas.cottrell@threatlocker.com::f2d0a10b-42b9-4047-a20c-8b08cc696aff" providerId="AD" clId="Web-{A72CB82A-AD83-99A3-050E-87D93914AC7D}" dt="2024-01-28T18:56:04.941" v="2" actId="20577"/>
          <ac:spMkLst>
            <pc:docMk/>
            <pc:sldMk cId="109857222" sldId="256"/>
            <ac:spMk id="2" creationId="{00000000-0000-0000-0000-000000000000}"/>
          </ac:spMkLst>
        </pc:spChg>
      </pc:sldChg>
      <pc:sldChg chg="modSp modCm modNotes">
        <pc:chgData name="Nicholas Cottrell" userId="S::nicholas.cottrell@threatlocker.com::f2d0a10b-42b9-4047-a20c-8b08cc696aff" providerId="AD" clId="Web-{A72CB82A-AD83-99A3-050E-87D93914AC7D}" dt="2024-01-28T18:59:04.086" v="138"/>
        <pc:sldMkLst>
          <pc:docMk/>
          <pc:sldMk cId="2785920255" sldId="266"/>
        </pc:sldMkLst>
        <pc:spChg chg="mod">
          <ac:chgData name="Nicholas Cottrell" userId="S::nicholas.cottrell@threatlocker.com::f2d0a10b-42b9-4047-a20c-8b08cc696aff" providerId="AD" clId="Web-{A72CB82A-AD83-99A3-050E-87D93914AC7D}" dt="2024-01-28T18:57:25.849" v="34" actId="20577"/>
          <ac:spMkLst>
            <pc:docMk/>
            <pc:sldMk cId="2785920255" sldId="266"/>
            <ac:spMk id="3" creationId="{8F804798-420D-521B-4E74-D8B845E21A15}"/>
          </ac:spMkLst>
        </pc:spChg>
        <pc:extLst>
          <p:ext xmlns:p="http://schemas.openxmlformats.org/presentationml/2006/main" uri="{D6D511B9-2390-475A-947B-AFAB55BFBCF1}">
            <pc226:cmChg xmlns:pc226="http://schemas.microsoft.com/office/powerpoint/2022/06/main/command" chg="mod">
              <pc226:chgData name="Nicholas Cottrell" userId="S::nicholas.cottrell@threatlocker.com::f2d0a10b-42b9-4047-a20c-8b08cc696aff" providerId="AD" clId="Web-{A72CB82A-AD83-99A3-050E-87D93914AC7D}" dt="2024-01-28T18:57:18.286" v="33" actId="20577"/>
              <pc2:cmMkLst xmlns:pc2="http://schemas.microsoft.com/office/powerpoint/2019/9/main/command">
                <pc:docMk/>
                <pc:sldMk cId="2785920255" sldId="266"/>
                <pc2:cmMk id="{94CCDF11-76EA-47E4-A459-C0482F89E447}"/>
              </pc2:cmMkLst>
            </pc226:cmChg>
          </p:ext>
        </pc:extLst>
      </pc:sldChg>
      <pc:sldChg chg="modSp modNotes">
        <pc:chgData name="Nicholas Cottrell" userId="S::nicholas.cottrell@threatlocker.com::f2d0a10b-42b9-4047-a20c-8b08cc696aff" providerId="AD" clId="Web-{A72CB82A-AD83-99A3-050E-87D93914AC7D}" dt="2024-01-28T19:03:12.717" v="288"/>
        <pc:sldMkLst>
          <pc:docMk/>
          <pc:sldMk cId="1577223816" sldId="267"/>
        </pc:sldMkLst>
        <pc:spChg chg="mod">
          <ac:chgData name="Nicholas Cottrell" userId="S::nicholas.cottrell@threatlocker.com::f2d0a10b-42b9-4047-a20c-8b08cc696aff" providerId="AD" clId="Web-{A72CB82A-AD83-99A3-050E-87D93914AC7D}" dt="2024-01-28T18:59:12.774" v="139" actId="20577"/>
          <ac:spMkLst>
            <pc:docMk/>
            <pc:sldMk cId="1577223816" sldId="267"/>
            <ac:spMk id="2" creationId="{7E52DAEF-BF7D-584A-FEBB-624AE5A177E9}"/>
          </ac:spMkLst>
        </pc:spChg>
      </pc:sldChg>
    </pc:docChg>
  </pc:docChgLst>
  <pc:docChgLst>
    <pc:chgData name="Paola Garcia" userId="S::paola.garcia@threatlocker.com::5012b0f8-5451-4c1a-b2ad-e698ed3846fe" providerId="AD" clId="Web-{47AB7607-4E20-2F51-9CD3-309EEAD99B91}"/>
    <pc:docChg chg="modSld">
      <pc:chgData name="Paola Garcia" userId="S::paola.garcia@threatlocker.com::5012b0f8-5451-4c1a-b2ad-e698ed3846fe" providerId="AD" clId="Web-{47AB7607-4E20-2F51-9CD3-309EEAD99B91}" dt="2024-02-22T00:58:59.462" v="35"/>
      <pc:docMkLst>
        <pc:docMk/>
      </pc:docMkLst>
      <pc:sldChg chg="modSp">
        <pc:chgData name="Paola Garcia" userId="S::paola.garcia@threatlocker.com::5012b0f8-5451-4c1a-b2ad-e698ed3846fe" providerId="AD" clId="Web-{47AB7607-4E20-2F51-9CD3-309EEAD99B91}" dt="2024-02-22T00:49:43.913" v="6" actId="1076"/>
        <pc:sldMkLst>
          <pc:docMk/>
          <pc:sldMk cId="248994115" sldId="261"/>
        </pc:sldMkLst>
        <pc:spChg chg="mod">
          <ac:chgData name="Paola Garcia" userId="S::paola.garcia@threatlocker.com::5012b0f8-5451-4c1a-b2ad-e698ed3846fe" providerId="AD" clId="Web-{47AB7607-4E20-2F51-9CD3-309EEAD99B91}" dt="2024-02-22T00:49:42.272" v="5" actId="1076"/>
          <ac:spMkLst>
            <pc:docMk/>
            <pc:sldMk cId="248994115" sldId="261"/>
            <ac:spMk id="2" creationId="{7E52DAEF-BF7D-584A-FEBB-624AE5A177E9}"/>
          </ac:spMkLst>
        </pc:spChg>
        <pc:picChg chg="mod">
          <ac:chgData name="Paola Garcia" userId="S::paola.garcia@threatlocker.com::5012b0f8-5451-4c1a-b2ad-e698ed3846fe" providerId="AD" clId="Web-{47AB7607-4E20-2F51-9CD3-309EEAD99B91}" dt="2024-02-22T00:49:43.913" v="6" actId="1076"/>
          <ac:picMkLst>
            <pc:docMk/>
            <pc:sldMk cId="248994115" sldId="261"/>
            <ac:picMk id="4" creationId="{6EFC8E81-6A4C-2187-0B2B-694376A7EF3B}"/>
          </ac:picMkLst>
        </pc:picChg>
      </pc:sldChg>
      <pc:sldChg chg="addSp delSp modSp">
        <pc:chgData name="Paola Garcia" userId="S::paola.garcia@threatlocker.com::5012b0f8-5451-4c1a-b2ad-e698ed3846fe" providerId="AD" clId="Web-{47AB7607-4E20-2F51-9CD3-309EEAD99B91}" dt="2024-02-22T00:58:59.462" v="35"/>
        <pc:sldMkLst>
          <pc:docMk/>
          <pc:sldMk cId="1679714575" sldId="265"/>
        </pc:sldMkLst>
        <pc:spChg chg="mod ord">
          <ac:chgData name="Paola Garcia" userId="S::paola.garcia@threatlocker.com::5012b0f8-5451-4c1a-b2ad-e698ed3846fe" providerId="AD" clId="Web-{47AB7607-4E20-2F51-9CD3-309EEAD99B91}" dt="2024-02-22T00:58:59.462" v="35"/>
          <ac:spMkLst>
            <pc:docMk/>
            <pc:sldMk cId="1679714575" sldId="265"/>
            <ac:spMk id="2" creationId="{7E52DAEF-BF7D-584A-FEBB-624AE5A177E9}"/>
          </ac:spMkLst>
        </pc:spChg>
        <pc:spChg chg="add del mod ord">
          <ac:chgData name="Paola Garcia" userId="S::paola.garcia@threatlocker.com::5012b0f8-5451-4c1a-b2ad-e698ed3846fe" providerId="AD" clId="Web-{47AB7607-4E20-2F51-9CD3-309EEAD99B91}" dt="2024-02-22T00:50:55.211" v="31" actId="1076"/>
          <ac:spMkLst>
            <pc:docMk/>
            <pc:sldMk cId="1679714575" sldId="265"/>
            <ac:spMk id="6" creationId="{8C303655-FFB5-4A76-73FE-78707CC7B9C9}"/>
          </ac:spMkLst>
        </pc:spChg>
        <pc:spChg chg="add mod ord">
          <ac:chgData name="Paola Garcia" userId="S::paola.garcia@threatlocker.com::5012b0f8-5451-4c1a-b2ad-e698ed3846fe" providerId="AD" clId="Web-{47AB7607-4E20-2F51-9CD3-309EEAD99B91}" dt="2024-02-22T00:51:02.087" v="33" actId="1076"/>
          <ac:spMkLst>
            <pc:docMk/>
            <pc:sldMk cId="1679714575" sldId="265"/>
            <ac:spMk id="7" creationId="{2951782B-75FD-9534-0A52-D7AC1E47CBE6}"/>
          </ac:spMkLst>
        </pc:spChg>
        <pc:picChg chg="add del mod ord">
          <ac:chgData name="Paola Garcia" userId="S::paola.garcia@threatlocker.com::5012b0f8-5451-4c1a-b2ad-e698ed3846fe" providerId="AD" clId="Web-{47AB7607-4E20-2F51-9CD3-309EEAD99B91}" dt="2024-02-22T00:50:36.523" v="27"/>
          <ac:picMkLst>
            <pc:docMk/>
            <pc:sldMk cId="1679714575" sldId="265"/>
            <ac:picMk id="4" creationId="{DAEB0823-A15B-CCB3-F732-E8B7B21D72FF}"/>
          </ac:picMkLst>
        </pc:picChg>
      </pc:sldChg>
      <pc:sldChg chg="modSp">
        <pc:chgData name="Paola Garcia" userId="S::paola.garcia@threatlocker.com::5012b0f8-5451-4c1a-b2ad-e698ed3846fe" providerId="AD" clId="Web-{47AB7607-4E20-2F51-9CD3-309EEAD99B91}" dt="2024-02-22T00:49:35.506" v="3" actId="20577"/>
        <pc:sldMkLst>
          <pc:docMk/>
          <pc:sldMk cId="655621742" sldId="266"/>
        </pc:sldMkLst>
        <pc:spChg chg="mod">
          <ac:chgData name="Paola Garcia" userId="S::paola.garcia@threatlocker.com::5012b0f8-5451-4c1a-b2ad-e698ed3846fe" providerId="AD" clId="Web-{47AB7607-4E20-2F51-9CD3-309EEAD99B91}" dt="2024-02-22T00:49:35.506" v="3" actId="20577"/>
          <ac:spMkLst>
            <pc:docMk/>
            <pc:sldMk cId="655621742" sldId="266"/>
            <ac:spMk id="2" creationId="{EF22202A-8797-CE8E-ABC5-19C19F564130}"/>
          </ac:spMkLst>
        </pc:spChg>
        <pc:spChg chg="mod">
          <ac:chgData name="Paola Garcia" userId="S::paola.garcia@threatlocker.com::5012b0f8-5451-4c1a-b2ad-e698ed3846fe" providerId="AD" clId="Web-{47AB7607-4E20-2F51-9CD3-309EEAD99B91}" dt="2024-02-22T00:49:33.272" v="2" actId="1076"/>
          <ac:spMkLst>
            <pc:docMk/>
            <pc:sldMk cId="655621742" sldId="266"/>
            <ac:spMk id="3" creationId="{B8576570-0C1F-FB8C-27AA-D14B7585E8EB}"/>
          </ac:spMkLst>
        </pc:spChg>
      </pc:sldChg>
    </pc:docChg>
  </pc:docChgLst>
  <pc:docChgLst>
    <pc:chgData name="Nicholas Cottrell" userId="S::nicholas.cottrell@threatlocker.com::f2d0a10b-42b9-4047-a20c-8b08cc696aff" providerId="AD" clId="Web-{EA996917-850B-A9CC-5C43-528AB5248B88}"/>
    <pc:docChg chg="modSld">
      <pc:chgData name="Nicholas Cottrell" userId="S::nicholas.cottrell@threatlocker.com::f2d0a10b-42b9-4047-a20c-8b08cc696aff" providerId="AD" clId="Web-{EA996917-850B-A9CC-5C43-528AB5248B88}" dt="2024-02-13T15:15:10.664" v="2" actId="14100"/>
      <pc:docMkLst>
        <pc:docMk/>
      </pc:docMkLst>
      <pc:sldChg chg="addSp modSp">
        <pc:chgData name="Nicholas Cottrell" userId="S::nicholas.cottrell@threatlocker.com::f2d0a10b-42b9-4047-a20c-8b08cc696aff" providerId="AD" clId="Web-{EA996917-850B-A9CC-5C43-528AB5248B88}" dt="2024-02-13T15:15:10.664" v="2" actId="14100"/>
        <pc:sldMkLst>
          <pc:docMk/>
          <pc:sldMk cId="109857222" sldId="256"/>
        </pc:sldMkLst>
        <pc:picChg chg="add mod">
          <ac:chgData name="Nicholas Cottrell" userId="S::nicholas.cottrell@threatlocker.com::f2d0a10b-42b9-4047-a20c-8b08cc696aff" providerId="AD" clId="Web-{EA996917-850B-A9CC-5C43-528AB5248B88}" dt="2024-02-13T15:15:10.664" v="2" actId="14100"/>
          <ac:picMkLst>
            <pc:docMk/>
            <pc:sldMk cId="109857222" sldId="256"/>
            <ac:picMk id="5" creationId="{43CEBD19-B9BD-A863-9964-DC005E07FB4E}"/>
          </ac:picMkLst>
        </pc:picChg>
      </pc:sldChg>
    </pc:docChg>
  </pc:docChgLst>
  <pc:docChgLst>
    <pc:chgData name="Nicholas Cottrell" userId="S::nicholas.cottrell@threatlocker.com::f2d0a10b-42b9-4047-a20c-8b08cc696aff" providerId="AD" clId="Web-{287E6DD5-8B44-42B2-81DD-AC9583019F94}"/>
    <pc:docChg chg="modSld">
      <pc:chgData name="Nicholas Cottrell" userId="S::nicholas.cottrell@threatlocker.com::f2d0a10b-42b9-4047-a20c-8b08cc696aff" providerId="AD" clId="Web-{287E6DD5-8B44-42B2-81DD-AC9583019F94}" dt="2024-01-29T17:37:26.044" v="1" actId="20577"/>
      <pc:docMkLst>
        <pc:docMk/>
      </pc:docMkLst>
      <pc:sldChg chg="modSp">
        <pc:chgData name="Nicholas Cottrell" userId="S::nicholas.cottrell@threatlocker.com::f2d0a10b-42b9-4047-a20c-8b08cc696aff" providerId="AD" clId="Web-{287E6DD5-8B44-42B2-81DD-AC9583019F94}" dt="2024-01-29T17:37:26.044" v="1" actId="20577"/>
        <pc:sldMkLst>
          <pc:docMk/>
          <pc:sldMk cId="109857222" sldId="256"/>
        </pc:sldMkLst>
        <pc:spChg chg="mod">
          <ac:chgData name="Nicholas Cottrell" userId="S::nicholas.cottrell@threatlocker.com::f2d0a10b-42b9-4047-a20c-8b08cc696aff" providerId="AD" clId="Web-{287E6DD5-8B44-42B2-81DD-AC9583019F94}" dt="2024-01-29T17:37:26.044" v="1" actId="20577"/>
          <ac:spMkLst>
            <pc:docMk/>
            <pc:sldMk cId="109857222" sldId="256"/>
            <ac:spMk id="2" creationId="{00000000-0000-0000-0000-000000000000}"/>
          </ac:spMkLst>
        </pc:spChg>
      </pc:sldChg>
    </pc:docChg>
  </pc:docChgLst>
  <pc:docChgLst>
    <pc:chgData name="Rayton Li" userId="S::rayton.li@threatlocker.com::087acadd-a987-4670-9c37-9d23ff121d3a" providerId="AD" clId="Web-{0A96AB7F-66DD-CCDA-2455-8F3B23D40BDF}"/>
    <pc:docChg chg="modSld modMainMaster">
      <pc:chgData name="Rayton Li" userId="S::rayton.li@threatlocker.com::087acadd-a987-4670-9c37-9d23ff121d3a" providerId="AD" clId="Web-{0A96AB7F-66DD-CCDA-2455-8F3B23D40BDF}" dt="2024-02-09T18:23:19.309" v="13" actId="14100"/>
      <pc:docMkLst>
        <pc:docMk/>
      </pc:docMkLst>
      <pc:sldChg chg="addSp delSp modSp mod setBg">
        <pc:chgData name="Rayton Li" userId="S::rayton.li@threatlocker.com::087acadd-a987-4670-9c37-9d23ff121d3a" providerId="AD" clId="Web-{0A96AB7F-66DD-CCDA-2455-8F3B23D40BDF}" dt="2024-02-09T18:23:19.309" v="13" actId="14100"/>
        <pc:sldMkLst>
          <pc:docMk/>
          <pc:sldMk cId="109857222" sldId="256"/>
        </pc:sldMkLst>
        <pc:spChg chg="mod">
          <ac:chgData name="Rayton Li" userId="S::rayton.li@threatlocker.com::087acadd-a987-4670-9c37-9d23ff121d3a" providerId="AD" clId="Web-{0A96AB7F-66DD-CCDA-2455-8F3B23D40BDF}" dt="2024-02-09T15:25:08.059" v="10" actId="20577"/>
          <ac:spMkLst>
            <pc:docMk/>
            <pc:sldMk cId="109857222" sldId="256"/>
            <ac:spMk id="2" creationId="{00000000-0000-0000-0000-000000000000}"/>
          </ac:spMkLst>
        </pc:spChg>
        <pc:picChg chg="add mod">
          <ac:chgData name="Rayton Li" userId="S::rayton.li@threatlocker.com::087acadd-a987-4670-9c37-9d23ff121d3a" providerId="AD" clId="Web-{0A96AB7F-66DD-CCDA-2455-8F3B23D40BDF}" dt="2024-02-09T18:23:19.309" v="13" actId="14100"/>
          <ac:picMkLst>
            <pc:docMk/>
            <pc:sldMk cId="109857222" sldId="256"/>
            <ac:picMk id="4" creationId="{BEA1736B-6030-A0F6-4E6C-519FEEE5F94A}"/>
          </ac:picMkLst>
        </pc:picChg>
        <pc:picChg chg="add del mod">
          <ac:chgData name="Rayton Li" userId="S::rayton.li@threatlocker.com::087acadd-a987-4670-9c37-9d23ff121d3a" providerId="AD" clId="Web-{0A96AB7F-66DD-CCDA-2455-8F3B23D40BDF}" dt="2024-02-09T15:24:33.574" v="6"/>
          <ac:picMkLst>
            <pc:docMk/>
            <pc:sldMk cId="109857222" sldId="256"/>
            <ac:picMk id="5" creationId="{883A12CC-C230-196D-6347-42F7BB64851A}"/>
          </ac:picMkLst>
        </pc:picChg>
        <pc:picChg chg="del">
          <ac:chgData name="Rayton Li" userId="S::rayton.li@threatlocker.com::087acadd-a987-4670-9c37-9d23ff121d3a" providerId="AD" clId="Web-{0A96AB7F-66DD-CCDA-2455-8F3B23D40BDF}" dt="2024-02-09T12:50:45.892" v="2"/>
          <ac:picMkLst>
            <pc:docMk/>
            <pc:sldMk cId="109857222" sldId="256"/>
            <ac:picMk id="5" creationId="{D8EAF4BE-7CF8-B94E-8A14-595ACD58419C}"/>
          </ac:picMkLst>
        </pc:picChg>
        <pc:picChg chg="add del mod">
          <ac:chgData name="Rayton Li" userId="S::rayton.li@threatlocker.com::087acadd-a987-4670-9c37-9d23ff121d3a" providerId="AD" clId="Web-{0A96AB7F-66DD-CCDA-2455-8F3B23D40BDF}" dt="2024-02-09T15:24:52.559" v="8"/>
          <ac:picMkLst>
            <pc:docMk/>
            <pc:sldMk cId="109857222" sldId="256"/>
            <ac:picMk id="6" creationId="{FE6626D9-7969-3F98-7DAC-136134EAA721}"/>
          </ac:picMkLst>
        </pc:picChg>
      </pc:sldChg>
      <pc:sldChg chg="addSp delSp mod setBg">
        <pc:chgData name="Rayton Li" userId="S::rayton.li@threatlocker.com::087acadd-a987-4670-9c37-9d23ff121d3a" providerId="AD" clId="Web-{0A96AB7F-66DD-CCDA-2455-8F3B23D40BDF}" dt="2024-02-09T15:25:23.325" v="11"/>
        <pc:sldMkLst>
          <pc:docMk/>
          <pc:sldMk cId="2717307778" sldId="257"/>
        </pc:sldMkLst>
        <pc:spChg chg="del">
          <ac:chgData name="Rayton Li" userId="S::rayton.li@threatlocker.com::087acadd-a987-4670-9c37-9d23ff121d3a" providerId="AD" clId="Web-{0A96AB7F-66DD-CCDA-2455-8F3B23D40BDF}" dt="2024-02-09T15:25:23.325" v="11"/>
          <ac:spMkLst>
            <pc:docMk/>
            <pc:sldMk cId="2717307778" sldId="257"/>
            <ac:spMk id="10" creationId="{F13C74B1-5B17-4795-BED0-7140497B445A}"/>
          </ac:spMkLst>
        </pc:spChg>
        <pc:spChg chg="del">
          <ac:chgData name="Rayton Li" userId="S::rayton.li@threatlocker.com::087acadd-a987-4670-9c37-9d23ff121d3a" providerId="AD" clId="Web-{0A96AB7F-66DD-CCDA-2455-8F3B23D40BDF}" dt="2024-02-09T15:25:23.325" v="11"/>
          <ac:spMkLst>
            <pc:docMk/>
            <pc:sldMk cId="2717307778" sldId="257"/>
            <ac:spMk id="12" creationId="{D4974D33-8DC5-464E-8C6D-BE58F0669C17}"/>
          </ac:spMkLst>
        </pc:spChg>
        <pc:spChg chg="add">
          <ac:chgData name="Rayton Li" userId="S::rayton.li@threatlocker.com::087acadd-a987-4670-9c37-9d23ff121d3a" providerId="AD" clId="Web-{0A96AB7F-66DD-CCDA-2455-8F3B23D40BDF}" dt="2024-02-09T15:25:23.325" v="11"/>
          <ac:spMkLst>
            <pc:docMk/>
            <pc:sldMk cId="2717307778" sldId="257"/>
            <ac:spMk id="17" creationId="{F13C74B1-5B17-4795-BED0-7140497B445A}"/>
          </ac:spMkLst>
        </pc:spChg>
        <pc:spChg chg="add">
          <ac:chgData name="Rayton Li" userId="S::rayton.li@threatlocker.com::087acadd-a987-4670-9c37-9d23ff121d3a" providerId="AD" clId="Web-{0A96AB7F-66DD-CCDA-2455-8F3B23D40BDF}" dt="2024-02-09T15:25:23.325" v="11"/>
          <ac:spMkLst>
            <pc:docMk/>
            <pc:sldMk cId="2717307778" sldId="257"/>
            <ac:spMk id="19" creationId="{D4974D33-8DC5-464E-8C6D-BE58F0669C17}"/>
          </ac:spMkLst>
        </pc:spChg>
      </pc:sldChg>
      <pc:sldChg chg="mod">
        <pc:chgData name="Rayton Li" userId="S::rayton.li@threatlocker.com::087acadd-a987-4670-9c37-9d23ff121d3a" providerId="AD" clId="Web-{0A96AB7F-66DD-CCDA-2455-8F3B23D40BDF}" dt="2024-02-09T15:24:33.574" v="6"/>
        <pc:sldMkLst>
          <pc:docMk/>
          <pc:sldMk cId="248994115" sldId="261"/>
        </pc:sldMkLst>
      </pc:sldChg>
      <pc:sldChg chg="mod">
        <pc:chgData name="Rayton Li" userId="S::rayton.li@threatlocker.com::087acadd-a987-4670-9c37-9d23ff121d3a" providerId="AD" clId="Web-{0A96AB7F-66DD-CCDA-2455-8F3B23D40BDF}" dt="2024-02-09T15:24:33.574" v="6"/>
        <pc:sldMkLst>
          <pc:docMk/>
          <pc:sldMk cId="1679714575" sldId="265"/>
        </pc:sldMkLst>
      </pc:sldChg>
      <pc:sldChg chg="mod">
        <pc:chgData name="Rayton Li" userId="S::rayton.li@threatlocker.com::087acadd-a987-4670-9c37-9d23ff121d3a" providerId="AD" clId="Web-{0A96AB7F-66DD-CCDA-2455-8F3B23D40BDF}" dt="2024-02-09T15:24:33.574" v="6"/>
        <pc:sldMkLst>
          <pc:docMk/>
          <pc:sldMk cId="2785920255" sldId="266"/>
        </pc:sldMkLst>
      </pc:sldChg>
      <pc:sldMasterChg chg="mod setBg modSldLayout">
        <pc:chgData name="Rayton Li" userId="S::rayton.li@threatlocker.com::087acadd-a987-4670-9c37-9d23ff121d3a" providerId="AD" clId="Web-{0A96AB7F-66DD-CCDA-2455-8F3B23D40BDF}" dt="2024-02-09T15:24:33.574" v="6"/>
        <pc:sldMasterMkLst>
          <pc:docMk/>
          <pc:sldMasterMk cId="3395319936" sldId="2147484118"/>
        </pc:sldMasterMkLst>
        <pc:sldLayoutChg chg="mod">
          <pc:chgData name="Rayton Li" userId="S::rayton.li@threatlocker.com::087acadd-a987-4670-9c37-9d23ff121d3a" providerId="AD" clId="Web-{0A96AB7F-66DD-CCDA-2455-8F3B23D40BDF}" dt="2024-02-09T15:24:33.574" v="6"/>
          <pc:sldLayoutMkLst>
            <pc:docMk/>
            <pc:sldMasterMk cId="3395319936" sldId="2147484118"/>
            <pc:sldLayoutMk cId="1337705335" sldId="2147484119"/>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3444054544" sldId="2147484120"/>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4277377322" sldId="2147484121"/>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2662841091" sldId="2147484122"/>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1206092148" sldId="2147484123"/>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3201081653" sldId="2147484124"/>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2933550807" sldId="2147484125"/>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1838899077" sldId="2147484126"/>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2394288788" sldId="2147484127"/>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1751568566" sldId="2147484128"/>
          </pc:sldLayoutMkLst>
        </pc:sldLayoutChg>
        <pc:sldLayoutChg chg="mod">
          <pc:chgData name="Rayton Li" userId="S::rayton.li@threatlocker.com::087acadd-a987-4670-9c37-9d23ff121d3a" providerId="AD" clId="Web-{0A96AB7F-66DD-CCDA-2455-8F3B23D40BDF}" dt="2024-02-09T15:24:33.574" v="6"/>
          <pc:sldLayoutMkLst>
            <pc:docMk/>
            <pc:sldMasterMk cId="3395319936" sldId="2147484118"/>
            <pc:sldLayoutMk cId="4083527661" sldId="2147484129"/>
          </pc:sldLayoutMkLst>
        </pc:sldLayoutChg>
      </pc:sldMasterChg>
    </pc:docChg>
  </pc:docChgLst>
  <pc:docChgLst>
    <pc:chgData name="Nicholas Cottrell" userId="S::nicholas.cottrell@threatlocker.com::f2d0a10b-42b9-4047-a20c-8b08cc696aff" providerId="AD" clId="Web-{1E24477B-26FA-DA83-218C-5BAFD4CF688C}"/>
    <pc:docChg chg="addSld delSld modSld sldOrd">
      <pc:chgData name="Nicholas Cottrell" userId="S::nicholas.cottrell@threatlocker.com::f2d0a10b-42b9-4047-a20c-8b08cc696aff" providerId="AD" clId="Web-{1E24477B-26FA-DA83-218C-5BAFD4CF688C}" dt="2024-02-14T15:33:08.293" v="850" actId="1076"/>
      <pc:docMkLst>
        <pc:docMk/>
      </pc:docMkLst>
      <pc:sldChg chg="addSp delSp modSp modNotes">
        <pc:chgData name="Nicholas Cottrell" userId="S::nicholas.cottrell@threatlocker.com::f2d0a10b-42b9-4047-a20c-8b08cc696aff" providerId="AD" clId="Web-{1E24477B-26FA-DA83-218C-5BAFD4CF688C}" dt="2024-02-14T15:33:08.293" v="850" actId="1076"/>
        <pc:sldMkLst>
          <pc:docMk/>
          <pc:sldMk cId="109857222" sldId="256"/>
        </pc:sldMkLst>
        <pc:spChg chg="mod">
          <ac:chgData name="Nicholas Cottrell" userId="S::nicholas.cottrell@threatlocker.com::f2d0a10b-42b9-4047-a20c-8b08cc696aff" providerId="AD" clId="Web-{1E24477B-26FA-DA83-218C-5BAFD4CF688C}" dt="2024-02-14T15:33:08.293" v="850" actId="1076"/>
          <ac:spMkLst>
            <pc:docMk/>
            <pc:sldMk cId="109857222" sldId="256"/>
            <ac:spMk id="2" creationId="{00000000-0000-0000-0000-000000000000}"/>
          </ac:spMkLst>
        </pc:spChg>
        <pc:spChg chg="del">
          <ac:chgData name="Nicholas Cottrell" userId="S::nicholas.cottrell@threatlocker.com::f2d0a10b-42b9-4047-a20c-8b08cc696aff" providerId="AD" clId="Web-{1E24477B-26FA-DA83-218C-5BAFD4CF688C}" dt="2024-02-14T15:29:16.835" v="832"/>
          <ac:spMkLst>
            <pc:docMk/>
            <pc:sldMk cId="109857222" sldId="256"/>
            <ac:spMk id="3" creationId="{00000000-0000-0000-0000-000000000000}"/>
          </ac:spMkLst>
        </pc:spChg>
        <pc:spChg chg="add del mod">
          <ac:chgData name="Nicholas Cottrell" userId="S::nicholas.cottrell@threatlocker.com::f2d0a10b-42b9-4047-a20c-8b08cc696aff" providerId="AD" clId="Web-{1E24477B-26FA-DA83-218C-5BAFD4CF688C}" dt="2024-02-14T15:29:58.492" v="833"/>
          <ac:spMkLst>
            <pc:docMk/>
            <pc:sldMk cId="109857222" sldId="256"/>
            <ac:spMk id="7" creationId="{113A93AF-4A01-FB3B-03EF-6841D92CD02F}"/>
          </ac:spMkLst>
        </pc:spChg>
      </pc:sldChg>
      <pc:sldChg chg="del">
        <pc:chgData name="Nicholas Cottrell" userId="S::nicholas.cottrell@threatlocker.com::f2d0a10b-42b9-4047-a20c-8b08cc696aff" providerId="AD" clId="Web-{1E24477B-26FA-DA83-218C-5BAFD4CF688C}" dt="2024-02-14T15:16:17.959" v="208"/>
        <pc:sldMkLst>
          <pc:docMk/>
          <pc:sldMk cId="2717307778" sldId="257"/>
        </pc:sldMkLst>
      </pc:sldChg>
      <pc:sldChg chg="addSp ord modNotes">
        <pc:chgData name="Nicholas Cottrell" userId="S::nicholas.cottrell@threatlocker.com::f2d0a10b-42b9-4047-a20c-8b08cc696aff" providerId="AD" clId="Web-{1E24477B-26FA-DA83-218C-5BAFD4CF688C}" dt="2024-02-14T15:28:41.975" v="831"/>
        <pc:sldMkLst>
          <pc:docMk/>
          <pc:sldMk cId="248994115" sldId="261"/>
        </pc:sldMkLst>
        <pc:picChg chg="add">
          <ac:chgData name="Nicholas Cottrell" userId="S::nicholas.cottrell@threatlocker.com::f2d0a10b-42b9-4047-a20c-8b08cc696aff" providerId="AD" clId="Web-{1E24477B-26FA-DA83-218C-5BAFD4CF688C}" dt="2024-02-14T15:28:41.975" v="831"/>
          <ac:picMkLst>
            <pc:docMk/>
            <pc:sldMk cId="248994115" sldId="261"/>
            <ac:picMk id="4" creationId="{6EFC8E81-6A4C-2187-0B2B-694376A7EF3B}"/>
          </ac:picMkLst>
        </pc:picChg>
      </pc:sldChg>
      <pc:sldChg chg="addSp delSp">
        <pc:chgData name="Nicholas Cottrell" userId="S::nicholas.cottrell@threatlocker.com::f2d0a10b-42b9-4047-a20c-8b08cc696aff" providerId="AD" clId="Web-{1E24477B-26FA-DA83-218C-5BAFD4CF688C}" dt="2024-02-14T15:28:39.600" v="830"/>
        <pc:sldMkLst>
          <pc:docMk/>
          <pc:sldMk cId="1679714575" sldId="265"/>
        </pc:sldMkLst>
        <pc:picChg chg="add del">
          <ac:chgData name="Nicholas Cottrell" userId="S::nicholas.cottrell@threatlocker.com::f2d0a10b-42b9-4047-a20c-8b08cc696aff" providerId="AD" clId="Web-{1E24477B-26FA-DA83-218C-5BAFD4CF688C}" dt="2024-02-14T15:28:39.600" v="830"/>
          <ac:picMkLst>
            <pc:docMk/>
            <pc:sldMk cId="1679714575" sldId="265"/>
            <ac:picMk id="4" creationId="{66046C9A-A3C3-6DE8-AFCA-E416902D16A5}"/>
          </ac:picMkLst>
        </pc:picChg>
      </pc:sldChg>
      <pc:sldChg chg="modSp new modNotes">
        <pc:chgData name="Nicholas Cottrell" userId="S::nicholas.cottrell@threatlocker.com::f2d0a10b-42b9-4047-a20c-8b08cc696aff" providerId="AD" clId="Web-{1E24477B-26FA-DA83-218C-5BAFD4CF688C}" dt="2024-02-14T15:24:37.079" v="738"/>
        <pc:sldMkLst>
          <pc:docMk/>
          <pc:sldMk cId="655621742" sldId="266"/>
        </pc:sldMkLst>
        <pc:spChg chg="mod">
          <ac:chgData name="Nicholas Cottrell" userId="S::nicholas.cottrell@threatlocker.com::f2d0a10b-42b9-4047-a20c-8b08cc696aff" providerId="AD" clId="Web-{1E24477B-26FA-DA83-218C-5BAFD4CF688C}" dt="2024-02-14T15:18:15.711" v="232" actId="20577"/>
          <ac:spMkLst>
            <pc:docMk/>
            <pc:sldMk cId="655621742" sldId="266"/>
            <ac:spMk id="2" creationId="{EF22202A-8797-CE8E-ABC5-19C19F564130}"/>
          </ac:spMkLst>
        </pc:spChg>
        <pc:spChg chg="mod">
          <ac:chgData name="Nicholas Cottrell" userId="S::nicholas.cottrell@threatlocker.com::f2d0a10b-42b9-4047-a20c-8b08cc696aff" providerId="AD" clId="Web-{1E24477B-26FA-DA83-218C-5BAFD4CF688C}" dt="2024-02-14T15:20:06.745" v="354" actId="20577"/>
          <ac:spMkLst>
            <pc:docMk/>
            <pc:sldMk cId="655621742" sldId="266"/>
            <ac:spMk id="3" creationId="{B8576570-0C1F-FB8C-27AA-D14B7585E8EB}"/>
          </ac:spMkLst>
        </pc:spChg>
      </pc:sldChg>
      <pc:sldChg chg="del">
        <pc:chgData name="Nicholas Cottrell" userId="S::nicholas.cottrell@threatlocker.com::f2d0a10b-42b9-4047-a20c-8b08cc696aff" providerId="AD" clId="Web-{1E24477B-26FA-DA83-218C-5BAFD4CF688C}" dt="2024-02-14T15:16:32.350" v="210"/>
        <pc:sldMkLst>
          <pc:docMk/>
          <pc:sldMk cId="2785920255" sldId="266"/>
        </pc:sldMkLst>
      </pc:sldChg>
      <pc:sldChg chg="new del">
        <pc:chgData name="Nicholas Cottrell" userId="S::nicholas.cottrell@threatlocker.com::f2d0a10b-42b9-4047-a20c-8b08cc696aff" providerId="AD" clId="Web-{1E24477B-26FA-DA83-218C-5BAFD4CF688C}" dt="2024-02-14T15:17:43.789" v="212"/>
        <pc:sldMkLst>
          <pc:docMk/>
          <pc:sldMk cId="3811333734" sldId="26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E78A7-A154-C641-2E02-452B13EFCB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C31BC-46E8-68A6-62AA-F6BBF1B2B0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AF49B0-628C-42AC-90FB-A40601845EED}" type="datetimeFigureOut">
              <a:rPr lang="en-US" smtClean="0"/>
              <a:t>2/23/2024</a:t>
            </a:fld>
            <a:endParaRPr lang="en-US"/>
          </a:p>
        </p:txBody>
      </p:sp>
      <p:sp>
        <p:nvSpPr>
          <p:cNvPr id="4" name="Footer Placeholder 3">
            <a:extLst>
              <a:ext uri="{FF2B5EF4-FFF2-40B4-BE49-F238E27FC236}">
                <a16:creationId xmlns:a16="http://schemas.microsoft.com/office/drawing/2014/main" id="{238C754B-7C03-512B-DDC8-2E6DD1FFF9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3F26CE-04EC-6EB5-E5BE-15A985C29B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618D53-A670-4E09-AC92-659E68F494D8}" type="slidenum">
              <a:rPr lang="en-US" smtClean="0"/>
              <a:t>‹#›</a:t>
            </a:fld>
            <a:endParaRPr lang="en-US"/>
          </a:p>
        </p:txBody>
      </p:sp>
    </p:spTree>
    <p:extLst>
      <p:ext uri="{BB962C8B-B14F-4D97-AF65-F5344CB8AC3E}">
        <p14:creationId xmlns:p14="http://schemas.microsoft.com/office/powerpoint/2010/main" val="2299830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416026-2479-4962-91C8-34195274C2A2}" type="datetimeFigureOut">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1F48B-9BCF-4877-B166-7EBBD098D09A}" type="slidenum">
              <a:t>‹#›</a:t>
            </a:fld>
            <a:endParaRPr lang="en-US"/>
          </a:p>
        </p:txBody>
      </p:sp>
    </p:spTree>
    <p:extLst>
      <p:ext uri="{BB962C8B-B14F-4D97-AF65-F5344CB8AC3E}">
        <p14:creationId xmlns:p14="http://schemas.microsoft.com/office/powerpoint/2010/main" val="93129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Hello everyone. Today, were going to be discussing some methods used in </a:t>
            </a:r>
            <a:r>
              <a:rPr lang="en-US" dirty="0" err="1">
                <a:ea typeface="Calibri"/>
                <a:cs typeface="Calibri"/>
              </a:rPr>
              <a:t>pentesting</a:t>
            </a:r>
            <a:r>
              <a:rPr lang="en-US" dirty="0">
                <a:ea typeface="Calibri"/>
                <a:cs typeface="Calibri"/>
              </a:rPr>
              <a:t>, and were going to do that by attempting to break into the Dina box on </a:t>
            </a:r>
            <a:r>
              <a:rPr lang="en-US" dirty="0" err="1">
                <a:ea typeface="Calibri"/>
                <a:cs typeface="Calibri"/>
              </a:rPr>
              <a:t>vulnhub</a:t>
            </a:r>
            <a:r>
              <a:rPr lang="en-US" dirty="0">
                <a:ea typeface="Calibri"/>
                <a:cs typeface="Calibri"/>
              </a:rPr>
              <a:t>.</a:t>
            </a:r>
          </a:p>
          <a:p>
            <a:endParaRPr lang="en-US" dirty="0">
              <a:ea typeface="Calibri"/>
              <a:cs typeface="Calibri"/>
            </a:endParaRPr>
          </a:p>
          <a:p>
            <a:r>
              <a:rPr lang="en-US" dirty="0">
                <a:ea typeface="Calibri"/>
                <a:cs typeface="Calibri"/>
              </a:rPr>
              <a:t>On the screen is a QR code to the writeup that we are going to following along. I would urge everyone to have this page as an open tab in case you fall behind because we are going to have to go somewhat fast in order to finish this on time.</a:t>
            </a:r>
          </a:p>
          <a:p>
            <a:endParaRPr lang="en-US" dirty="0"/>
          </a:p>
        </p:txBody>
      </p:sp>
      <p:sp>
        <p:nvSpPr>
          <p:cNvPr id="4" name="Slide Number Placeholder 3"/>
          <p:cNvSpPr>
            <a:spLocks noGrp="1"/>
          </p:cNvSpPr>
          <p:nvPr>
            <p:ph type="sldNum" sz="quarter" idx="5"/>
          </p:nvPr>
        </p:nvSpPr>
        <p:spPr/>
        <p:txBody>
          <a:bodyPr/>
          <a:lstStyle/>
          <a:p>
            <a:fld id="{6A41F48B-9BCF-4877-B166-7EBBD098D09A}" type="slidenum">
              <a:rPr lang="en-US" smtClean="0"/>
              <a:t>1</a:t>
            </a:fld>
            <a:endParaRPr lang="en-US"/>
          </a:p>
        </p:txBody>
      </p:sp>
    </p:spTree>
    <p:extLst>
      <p:ext uri="{BB962C8B-B14F-4D97-AF65-F5344CB8AC3E}">
        <p14:creationId xmlns:p14="http://schemas.microsoft.com/office/powerpoint/2010/main" val="49344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to get started, lets start by dictating our starting and ending point.</a:t>
            </a:r>
          </a:p>
          <a:p>
            <a:endParaRPr lang="en-US">
              <a:cs typeface="Calibri"/>
            </a:endParaRPr>
          </a:p>
          <a:p>
            <a:r>
              <a:rPr lang="en-US">
                <a:cs typeface="Calibri"/>
              </a:rPr>
              <a:t>Our final objective is to get the flag found in /root/flag.txt, but in order to do that, we need to get access to root. But in order to get that, we need to get some remote access to the machine. But in order to get that, we need to start with this IP here on the screen.</a:t>
            </a:r>
          </a:p>
        </p:txBody>
      </p:sp>
      <p:sp>
        <p:nvSpPr>
          <p:cNvPr id="4" name="Slide Number Placeholder 3"/>
          <p:cNvSpPr>
            <a:spLocks noGrp="1"/>
          </p:cNvSpPr>
          <p:nvPr>
            <p:ph type="sldNum" sz="quarter" idx="5"/>
          </p:nvPr>
        </p:nvSpPr>
        <p:spPr/>
        <p:txBody>
          <a:bodyPr/>
          <a:lstStyle/>
          <a:p>
            <a:fld id="{6A41F48B-9BCF-4877-B166-7EBBD098D09A}" type="slidenum">
              <a:rPr lang="en-US"/>
              <a:t>2</a:t>
            </a:fld>
            <a:endParaRPr lang="en-US"/>
          </a:p>
        </p:txBody>
      </p:sp>
    </p:spTree>
    <p:extLst>
      <p:ext uri="{BB962C8B-B14F-4D97-AF65-F5344CB8AC3E}">
        <p14:creationId xmlns:p14="http://schemas.microsoft.com/office/powerpoint/2010/main" val="73089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without further ado, lets get digging and start by scanning that IP address.</a:t>
            </a:r>
            <a:endParaRPr lang="en-US"/>
          </a:p>
        </p:txBody>
      </p:sp>
      <p:sp>
        <p:nvSpPr>
          <p:cNvPr id="4" name="Slide Number Placeholder 3"/>
          <p:cNvSpPr>
            <a:spLocks noGrp="1"/>
          </p:cNvSpPr>
          <p:nvPr>
            <p:ph type="sldNum" sz="quarter" idx="5"/>
          </p:nvPr>
        </p:nvSpPr>
        <p:spPr/>
        <p:txBody>
          <a:bodyPr/>
          <a:lstStyle/>
          <a:p>
            <a:fld id="{6A41F48B-9BCF-4877-B166-7EBBD098D09A}" type="slidenum">
              <a:t>3</a:t>
            </a:fld>
            <a:endParaRPr lang="en-US"/>
          </a:p>
        </p:txBody>
      </p:sp>
    </p:spTree>
    <p:extLst>
      <p:ext uri="{BB962C8B-B14F-4D97-AF65-F5344CB8AC3E}">
        <p14:creationId xmlns:p14="http://schemas.microsoft.com/office/powerpoint/2010/main" val="324370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770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5156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352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4054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7737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6284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0609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108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355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889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428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03454"/>
            </a:gs>
            <a:gs pos="100000">
              <a:srgbClr val="0C263D"/>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pic>
        <p:nvPicPr>
          <p:cNvPr id="9" name="Graphic 8">
            <a:extLst>
              <a:ext uri="{FF2B5EF4-FFF2-40B4-BE49-F238E27FC236}">
                <a16:creationId xmlns:a16="http://schemas.microsoft.com/office/drawing/2014/main" id="{08FCA0D4-0487-7D52-6DAD-0C1588CEAB6D}"/>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878233" y="6445250"/>
            <a:ext cx="1130577" cy="348524"/>
          </a:xfrm>
          <a:prstGeom prst="rect">
            <a:avLst/>
          </a:prstGeom>
        </p:spPr>
      </p:pic>
    </p:spTree>
    <p:extLst>
      <p:ext uri="{BB962C8B-B14F-4D97-AF65-F5344CB8AC3E}">
        <p14:creationId xmlns:p14="http://schemas.microsoft.com/office/powerpoint/2010/main" val="3395319936"/>
      </p:ext>
    </p:extLst>
  </p:cSld>
  <p:clrMap bg1="dk1" tx1="lt1" bg2="dk2" tx2="lt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red dragon with wings and sharp claws&#10;&#10;Description automatically generated">
            <a:extLst>
              <a:ext uri="{FF2B5EF4-FFF2-40B4-BE49-F238E27FC236}">
                <a16:creationId xmlns:a16="http://schemas.microsoft.com/office/drawing/2014/main" id="{13358545-99FE-2B38-AFE2-9F0510F4FC30}"/>
              </a:ext>
            </a:extLst>
          </p:cNvPr>
          <p:cNvPicPr>
            <a:picLocks noChangeAspect="1"/>
          </p:cNvPicPr>
          <p:nvPr/>
        </p:nvPicPr>
        <p:blipFill rotWithShape="1">
          <a:blip r:embed="rId3">
            <a:extLst>
              <a:ext uri="{28A0092B-C50C-407E-A947-70E740481C1C}">
                <a14:useLocalDpi xmlns:a14="http://schemas.microsoft.com/office/drawing/2010/main" val="0"/>
              </a:ext>
            </a:extLst>
          </a:blip>
          <a:srcRect r="20124"/>
          <a:stretch/>
        </p:blipFill>
        <p:spPr>
          <a:xfrm>
            <a:off x="3427352" y="0"/>
            <a:ext cx="8764648" cy="6858000"/>
          </a:xfrm>
          <a:prstGeom prst="rect">
            <a:avLst/>
          </a:prstGeom>
        </p:spPr>
      </p:pic>
      <p:sp>
        <p:nvSpPr>
          <p:cNvPr id="6" name="Rectangle 5">
            <a:extLst>
              <a:ext uri="{FF2B5EF4-FFF2-40B4-BE49-F238E27FC236}">
                <a16:creationId xmlns:a16="http://schemas.microsoft.com/office/drawing/2014/main" id="{F478803C-03B7-BEC1-1C5D-6D7071117EE1}"/>
              </a:ext>
            </a:extLst>
          </p:cNvPr>
          <p:cNvSpPr/>
          <p:nvPr/>
        </p:nvSpPr>
        <p:spPr>
          <a:xfrm>
            <a:off x="0" y="0"/>
            <a:ext cx="7440190" cy="6858000"/>
          </a:xfrm>
          <a:prstGeom prst="rect">
            <a:avLst/>
          </a:prstGeom>
          <a:gradFill>
            <a:gsLst>
              <a:gs pos="0">
                <a:srgbClr val="103454">
                  <a:alpha val="0"/>
                </a:srgbClr>
              </a:gs>
              <a:gs pos="34000">
                <a:srgbClr val="0C263D"/>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97203-0B27-A260-FDED-3242E22BC322}"/>
              </a:ext>
            </a:extLst>
          </p:cNvPr>
          <p:cNvSpPr>
            <a:spLocks noGrp="1" noChangeAspect="1"/>
          </p:cNvSpPr>
          <p:nvPr>
            <p:ph type="ctrTitle"/>
          </p:nvPr>
        </p:nvSpPr>
        <p:spPr>
          <a:xfrm>
            <a:off x="768074" y="3411729"/>
            <a:ext cx="5189789" cy="1934053"/>
          </a:xfrm>
        </p:spPr>
        <p:txBody>
          <a:bodyPr wrap="square" anchor="ctr">
            <a:spAutoFit/>
          </a:bodyPr>
          <a:lstStyle/>
          <a:p>
            <a:pPr algn="l">
              <a:lnSpc>
                <a:spcPct val="100000"/>
              </a:lnSpc>
            </a:pPr>
            <a:r>
              <a:rPr lang="en-US" b="1" dirty="0">
                <a:ea typeface="+mj-lt"/>
                <a:cs typeface="+mj-lt"/>
              </a:rPr>
              <a:t>Dina Walkthrough</a:t>
            </a:r>
            <a:endParaRPr lang="en-US" dirty="0"/>
          </a:p>
        </p:txBody>
      </p:sp>
      <p:pic>
        <p:nvPicPr>
          <p:cNvPr id="4" name="Picture 3" descr="A qr code on a white background&#10;&#10;Description automatically generated">
            <a:extLst>
              <a:ext uri="{FF2B5EF4-FFF2-40B4-BE49-F238E27FC236}">
                <a16:creationId xmlns:a16="http://schemas.microsoft.com/office/drawing/2014/main" id="{7009E4DD-34F5-7E7F-2A6F-28B613FDD177}"/>
              </a:ext>
            </a:extLst>
          </p:cNvPr>
          <p:cNvPicPr>
            <a:picLocks noChangeAspect="1"/>
          </p:cNvPicPr>
          <p:nvPr/>
        </p:nvPicPr>
        <p:blipFill>
          <a:blip r:embed="rId4"/>
          <a:stretch>
            <a:fillRect/>
          </a:stretch>
        </p:blipFill>
        <p:spPr>
          <a:xfrm>
            <a:off x="10330856" y="4454960"/>
            <a:ext cx="1558493" cy="2016685"/>
          </a:xfrm>
          <a:prstGeom prst="rect">
            <a:avLst/>
          </a:prstGeom>
        </p:spPr>
      </p:pic>
      <p:grpSp>
        <p:nvGrpSpPr>
          <p:cNvPr id="17" name="Group 16">
            <a:extLst>
              <a:ext uri="{FF2B5EF4-FFF2-40B4-BE49-F238E27FC236}">
                <a16:creationId xmlns:a16="http://schemas.microsoft.com/office/drawing/2014/main" id="{41120F86-80EC-B915-BE1E-65632ED211E8}"/>
              </a:ext>
            </a:extLst>
          </p:cNvPr>
          <p:cNvGrpSpPr>
            <a:grpSpLocks noChangeAspect="1"/>
          </p:cNvGrpSpPr>
          <p:nvPr/>
        </p:nvGrpSpPr>
        <p:grpSpPr>
          <a:xfrm>
            <a:off x="617589" y="1278450"/>
            <a:ext cx="5340274" cy="2006885"/>
            <a:chOff x="760487" y="841570"/>
            <a:chExt cx="3729811" cy="1401670"/>
          </a:xfrm>
        </p:grpSpPr>
        <p:pic>
          <p:nvPicPr>
            <p:cNvPr id="5" name="Picture 4" descr="A black background with white text&#10;&#10;Description automatically generated">
              <a:extLst>
                <a:ext uri="{FF2B5EF4-FFF2-40B4-BE49-F238E27FC236}">
                  <a16:creationId xmlns:a16="http://schemas.microsoft.com/office/drawing/2014/main" id="{6629CB07-F6E6-4998-2D34-1CE8C83FED47}"/>
                </a:ext>
              </a:extLst>
            </p:cNvPr>
            <p:cNvPicPr>
              <a:picLocks noChangeAspect="1"/>
            </p:cNvPicPr>
            <p:nvPr/>
          </p:nvPicPr>
          <p:blipFill>
            <a:blip r:embed="rId5"/>
            <a:stretch>
              <a:fillRect/>
            </a:stretch>
          </p:blipFill>
          <p:spPr>
            <a:xfrm>
              <a:off x="760487" y="841570"/>
              <a:ext cx="3729811" cy="1381936"/>
            </a:xfrm>
            <a:prstGeom prst="rect">
              <a:avLst/>
            </a:prstGeom>
          </p:spPr>
        </p:pic>
        <p:cxnSp>
          <p:nvCxnSpPr>
            <p:cNvPr id="14" name="Straight Connector 13">
              <a:extLst>
                <a:ext uri="{FF2B5EF4-FFF2-40B4-BE49-F238E27FC236}">
                  <a16:creationId xmlns:a16="http://schemas.microsoft.com/office/drawing/2014/main" id="{A32AC9F5-CC7B-E0B8-7BDF-E0C5DE838CA3}"/>
                </a:ext>
              </a:extLst>
            </p:cNvPr>
            <p:cNvCxnSpPr>
              <a:cxnSpLocks/>
            </p:cNvCxnSpPr>
            <p:nvPr/>
          </p:nvCxnSpPr>
          <p:spPr>
            <a:xfrm>
              <a:off x="813038" y="2243240"/>
              <a:ext cx="362470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3046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202A-8797-CE8E-ABC5-19C19F564130}"/>
              </a:ext>
            </a:extLst>
          </p:cNvPr>
          <p:cNvSpPr>
            <a:spLocks noGrp="1"/>
          </p:cNvSpPr>
          <p:nvPr>
            <p:ph type="title"/>
          </p:nvPr>
        </p:nvSpPr>
        <p:spPr/>
        <p:txBody>
          <a:bodyPr/>
          <a:lstStyle/>
          <a:p>
            <a:pPr algn="ctr"/>
            <a:r>
              <a:rPr lang="en-US" b="1">
                <a:cs typeface="Calibri Light"/>
              </a:rPr>
              <a:t>Objective &amp; Scope</a:t>
            </a:r>
            <a:endParaRPr lang="en-US" b="1">
              <a:ea typeface="Open Sans"/>
              <a:cs typeface="Open Sans"/>
            </a:endParaRPr>
          </a:p>
        </p:txBody>
      </p:sp>
      <p:sp>
        <p:nvSpPr>
          <p:cNvPr id="3" name="Content Placeholder 2">
            <a:extLst>
              <a:ext uri="{FF2B5EF4-FFF2-40B4-BE49-F238E27FC236}">
                <a16:creationId xmlns:a16="http://schemas.microsoft.com/office/drawing/2014/main" id="{B8576570-0C1F-FB8C-27AA-D14B7585E8EB}"/>
              </a:ext>
            </a:extLst>
          </p:cNvPr>
          <p:cNvSpPr>
            <a:spLocks noGrp="1"/>
          </p:cNvSpPr>
          <p:nvPr>
            <p:ph idx="1"/>
          </p:nvPr>
        </p:nvSpPr>
        <p:spPr>
          <a:xfrm>
            <a:off x="2027662" y="1838015"/>
            <a:ext cx="7901260" cy="3825235"/>
          </a:xfrm>
        </p:spPr>
        <p:txBody>
          <a:bodyPr vert="horz" lIns="91440" tIns="45720" rIns="91440" bIns="45720" rtlCol="0" anchor="t">
            <a:normAutofit/>
          </a:bodyPr>
          <a:lstStyle/>
          <a:p>
            <a:pPr>
              <a:lnSpc>
                <a:spcPct val="110000"/>
              </a:lnSpc>
            </a:pPr>
            <a:r>
              <a:rPr lang="en-US" b="1" dirty="0">
                <a:cs typeface="Calibri"/>
              </a:rPr>
              <a:t>Objective</a:t>
            </a:r>
          </a:p>
          <a:p>
            <a:pPr lvl="1"/>
            <a:r>
              <a:rPr lang="en-US" dirty="0">
                <a:cs typeface="Calibri"/>
              </a:rPr>
              <a:t>Get access to root on the remote machine</a:t>
            </a:r>
          </a:p>
          <a:p>
            <a:pPr lvl="1">
              <a:lnSpc>
                <a:spcPct val="110000"/>
              </a:lnSpc>
            </a:pPr>
            <a:r>
              <a:rPr lang="en-US" dirty="0">
                <a:cs typeface="Calibri"/>
              </a:rPr>
              <a:t>Collect the flag found /root/flag.txt</a:t>
            </a:r>
          </a:p>
          <a:p>
            <a:endParaRPr lang="en-US" dirty="0">
              <a:cs typeface="Calibri"/>
            </a:endParaRPr>
          </a:p>
          <a:p>
            <a:r>
              <a:rPr lang="en-US" b="1" dirty="0">
                <a:cs typeface="Calibri"/>
              </a:rPr>
              <a:t>Scope</a:t>
            </a:r>
          </a:p>
          <a:p>
            <a:pPr lvl="1"/>
            <a:r>
              <a:rPr lang="en-US" dirty="0">
                <a:cs typeface="Calibri"/>
              </a:rPr>
              <a:t>Target IP address is 192.168.56.3</a:t>
            </a:r>
          </a:p>
          <a:p>
            <a:pPr lvl="1"/>
            <a:r>
              <a:rPr lang="en-US" dirty="0">
                <a:cs typeface="Calibri"/>
              </a:rPr>
              <a:t>No attacking other machines</a:t>
            </a:r>
          </a:p>
        </p:txBody>
      </p:sp>
    </p:spTree>
    <p:extLst>
      <p:ext uri="{BB962C8B-B14F-4D97-AF65-F5344CB8AC3E}">
        <p14:creationId xmlns:p14="http://schemas.microsoft.com/office/powerpoint/2010/main" val="655621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DAEF-BF7D-584A-FEBB-624AE5A177E9}"/>
              </a:ext>
            </a:extLst>
          </p:cNvPr>
          <p:cNvSpPr>
            <a:spLocks noGrp="1"/>
          </p:cNvSpPr>
          <p:nvPr>
            <p:ph type="title"/>
          </p:nvPr>
        </p:nvSpPr>
        <p:spPr>
          <a:xfrm>
            <a:off x="838200" y="1431805"/>
            <a:ext cx="10515600" cy="1003551"/>
          </a:xfrm>
        </p:spPr>
        <p:txBody>
          <a:bodyPr anchor="ctr"/>
          <a:lstStyle/>
          <a:p>
            <a:pPr algn="ctr"/>
            <a:r>
              <a:rPr lang="en-US" b="1">
                <a:ea typeface="Calibri Light"/>
                <a:cs typeface="Calibri Light"/>
              </a:rPr>
              <a:t>Let’s Get Started</a:t>
            </a:r>
            <a:endParaRPr lang="en-US" b="1">
              <a:ea typeface="Open Sans"/>
              <a:cs typeface="Open Sans"/>
            </a:endParaRPr>
          </a:p>
        </p:txBody>
      </p:sp>
      <p:pic>
        <p:nvPicPr>
          <p:cNvPr id="4" name="Picture 3" descr="A qr code on a white background&#10;&#10;Description automatically generated">
            <a:extLst>
              <a:ext uri="{FF2B5EF4-FFF2-40B4-BE49-F238E27FC236}">
                <a16:creationId xmlns:a16="http://schemas.microsoft.com/office/drawing/2014/main" id="{6EFC8E81-6A4C-2187-0B2B-694376A7EF3B}"/>
              </a:ext>
            </a:extLst>
          </p:cNvPr>
          <p:cNvPicPr>
            <a:picLocks noChangeAspect="1"/>
          </p:cNvPicPr>
          <p:nvPr/>
        </p:nvPicPr>
        <p:blipFill>
          <a:blip r:embed="rId3"/>
          <a:stretch>
            <a:fillRect/>
          </a:stretch>
        </p:blipFill>
        <p:spPr>
          <a:xfrm>
            <a:off x="5010753" y="2586463"/>
            <a:ext cx="2047467" cy="2649416"/>
          </a:xfrm>
          <a:prstGeom prst="rect">
            <a:avLst/>
          </a:prstGeom>
        </p:spPr>
      </p:pic>
    </p:spTree>
    <p:extLst>
      <p:ext uri="{BB962C8B-B14F-4D97-AF65-F5344CB8AC3E}">
        <p14:creationId xmlns:p14="http://schemas.microsoft.com/office/powerpoint/2010/main" val="24899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dragon with wings and sharp claws&#10;&#10;Description automatically generated">
            <a:extLst>
              <a:ext uri="{FF2B5EF4-FFF2-40B4-BE49-F238E27FC236}">
                <a16:creationId xmlns:a16="http://schemas.microsoft.com/office/drawing/2014/main" id="{DAEB0823-A15B-CCB3-F732-E8B7B21D7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20" y="0"/>
            <a:ext cx="10972800" cy="6858000"/>
          </a:xfrm>
          <a:prstGeom prst="rect">
            <a:avLst/>
          </a:prstGeom>
        </p:spPr>
      </p:pic>
      <p:sp>
        <p:nvSpPr>
          <p:cNvPr id="6" name="Rectangle 5">
            <a:extLst>
              <a:ext uri="{FF2B5EF4-FFF2-40B4-BE49-F238E27FC236}">
                <a16:creationId xmlns:a16="http://schemas.microsoft.com/office/drawing/2014/main" id="{8C303655-FFB5-4A76-73FE-78707CC7B9C9}"/>
              </a:ext>
            </a:extLst>
          </p:cNvPr>
          <p:cNvSpPr/>
          <p:nvPr/>
        </p:nvSpPr>
        <p:spPr>
          <a:xfrm>
            <a:off x="0" y="0"/>
            <a:ext cx="3630191" cy="6858000"/>
          </a:xfrm>
          <a:prstGeom prst="rect">
            <a:avLst/>
          </a:prstGeom>
          <a:gradFill>
            <a:gsLst>
              <a:gs pos="0">
                <a:srgbClr val="103454">
                  <a:alpha val="0"/>
                </a:srgbClr>
              </a:gs>
              <a:gs pos="34000">
                <a:srgbClr val="0C263D"/>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51782B-75FD-9534-0A52-D7AC1E47CBE6}"/>
              </a:ext>
            </a:extLst>
          </p:cNvPr>
          <p:cNvSpPr/>
          <p:nvPr/>
        </p:nvSpPr>
        <p:spPr>
          <a:xfrm rot="10800000">
            <a:off x="8313855" y="0"/>
            <a:ext cx="3877995" cy="6858000"/>
          </a:xfrm>
          <a:prstGeom prst="rect">
            <a:avLst/>
          </a:prstGeom>
          <a:gradFill>
            <a:gsLst>
              <a:gs pos="0">
                <a:srgbClr val="103454">
                  <a:alpha val="0"/>
                </a:srgbClr>
              </a:gs>
              <a:gs pos="34000">
                <a:srgbClr val="0C263D"/>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C318E0A-56AA-7896-B881-2CBFF4AD8816}"/>
              </a:ext>
            </a:extLst>
          </p:cNvPr>
          <p:cNvSpPr/>
          <p:nvPr/>
        </p:nvSpPr>
        <p:spPr>
          <a:xfrm>
            <a:off x="1531830" y="2456631"/>
            <a:ext cx="9124623" cy="2220783"/>
          </a:xfrm>
          <a:prstGeom prst="ellipse">
            <a:avLst/>
          </a:prstGeom>
          <a:gradFill flip="none" rotWithShape="1">
            <a:gsLst>
              <a:gs pos="38000">
                <a:schemeClr val="bg1">
                  <a:lumMod val="15000"/>
                  <a:alpha val="28000"/>
                </a:schemeClr>
              </a:gs>
              <a:gs pos="67000">
                <a:schemeClr val="bg1">
                  <a:alpha val="0"/>
                </a:schemeClr>
              </a:gs>
            </a:gsLst>
            <a:path path="circle">
              <a:fillToRect l="50000" t="50000" r="50000" b="50000"/>
            </a:path>
            <a:tileRect/>
          </a:gradFill>
          <a:ln>
            <a:noFill/>
          </a:ln>
          <a:effectLst>
            <a:outerShdw blurRad="825500" sx="102000" sy="102000" algn="ctr" rotWithShape="0">
              <a:prstClr val="black">
                <a:alpha val="39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2DAEF-BF7D-584A-FEBB-624AE5A177E9}"/>
              </a:ext>
            </a:extLst>
          </p:cNvPr>
          <p:cNvSpPr>
            <a:spLocks noGrp="1"/>
          </p:cNvSpPr>
          <p:nvPr>
            <p:ph type="title"/>
          </p:nvPr>
        </p:nvSpPr>
        <p:spPr>
          <a:xfrm>
            <a:off x="836341" y="2973149"/>
            <a:ext cx="10515600" cy="1187747"/>
          </a:xfrm>
          <a:effectLst>
            <a:outerShdw blurRad="63500" sx="200000" sy="200000" algn="ctr" rotWithShape="0">
              <a:prstClr val="black">
                <a:alpha val="40000"/>
              </a:prstClr>
            </a:outerShdw>
          </a:effectLst>
        </p:spPr>
        <p:txBody>
          <a:bodyPr anchor="ctr"/>
          <a:lstStyle/>
          <a:p>
            <a:pPr algn="ctr"/>
            <a:r>
              <a:rPr lang="en-US" b="1" dirty="0">
                <a:effectLst>
                  <a:outerShdw blurRad="38100" dist="38100" dir="2700000" algn="tl">
                    <a:srgbClr val="000000">
                      <a:alpha val="43137"/>
                    </a:srgbClr>
                  </a:outerShdw>
                </a:effectLst>
                <a:ea typeface="Calibri Light"/>
                <a:cs typeface="Calibri Light"/>
              </a:rPr>
              <a:t>Questions?</a:t>
            </a:r>
            <a:endParaRPr lang="en-US" b="1" dirty="0">
              <a:effectLst>
                <a:outerShdw blurRad="38100" dist="38100" dir="2700000" algn="tl">
                  <a:srgbClr val="000000">
                    <a:alpha val="43137"/>
                  </a:srgbClr>
                </a:outerShdw>
              </a:effectLst>
              <a:ea typeface="Open Sans"/>
              <a:cs typeface="Open Sans"/>
            </a:endParaRPr>
          </a:p>
        </p:txBody>
      </p:sp>
      <p:pic>
        <p:nvPicPr>
          <p:cNvPr id="9" name="Graphic 8">
            <a:extLst>
              <a:ext uri="{FF2B5EF4-FFF2-40B4-BE49-F238E27FC236}">
                <a16:creationId xmlns:a16="http://schemas.microsoft.com/office/drawing/2014/main" id="{B2D7A0CB-B50F-02A5-E19C-E931D345D5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78233" y="6445250"/>
            <a:ext cx="1130577" cy="348524"/>
          </a:xfrm>
          <a:prstGeom prst="rect">
            <a:avLst/>
          </a:prstGeom>
        </p:spPr>
      </p:pic>
    </p:spTree>
    <p:extLst>
      <p:ext uri="{BB962C8B-B14F-4D97-AF65-F5344CB8AC3E}">
        <p14:creationId xmlns:p14="http://schemas.microsoft.com/office/powerpoint/2010/main" val="167971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C2A6E2A-5F5A-EA38-B9AF-A0F2C8D3702F}"/>
              </a:ext>
            </a:extLst>
          </p:cNvPr>
          <p:cNvPicPr>
            <a:picLocks noChangeAspect="1"/>
          </p:cNvPicPr>
          <p:nvPr/>
        </p:nvPicPr>
        <p:blipFill rotWithShape="1">
          <a:blip r:embed="rId2">
            <a:alphaModFix amt="39000"/>
            <a:extLst>
              <a:ext uri="{96DAC541-7B7A-43D3-8B79-37D633B846F1}">
                <asvg:svgBlip xmlns:asvg="http://schemas.microsoft.com/office/drawing/2016/SVG/main" r:embed="rId3"/>
              </a:ext>
            </a:extLst>
          </a:blip>
          <a:srcRect l="30439" t="22008" r="30709" b="67189"/>
          <a:stretch/>
        </p:blipFill>
        <p:spPr>
          <a:xfrm>
            <a:off x="0" y="3461004"/>
            <a:ext cx="12192000" cy="3396996"/>
          </a:xfrm>
          <a:prstGeom prst="rect">
            <a:avLst/>
          </a:prstGeom>
        </p:spPr>
      </p:pic>
      <p:pic>
        <p:nvPicPr>
          <p:cNvPr id="2" name="Picture 1" descr="A white and blue text on a black background&#10;&#10;Description automatically generated">
            <a:extLst>
              <a:ext uri="{FF2B5EF4-FFF2-40B4-BE49-F238E27FC236}">
                <a16:creationId xmlns:a16="http://schemas.microsoft.com/office/drawing/2014/main" id="{69B5A6FE-64D0-C886-7D1B-8CEFBFC23F57}"/>
              </a:ext>
            </a:extLst>
          </p:cNvPr>
          <p:cNvPicPr>
            <a:picLocks noChangeAspect="1"/>
          </p:cNvPicPr>
          <p:nvPr/>
        </p:nvPicPr>
        <p:blipFill>
          <a:blip r:embed="rId4"/>
          <a:stretch>
            <a:fillRect/>
          </a:stretch>
        </p:blipFill>
        <p:spPr>
          <a:xfrm>
            <a:off x="3048000" y="2219061"/>
            <a:ext cx="6096000" cy="2255286"/>
          </a:xfrm>
          <a:prstGeom prst="rect">
            <a:avLst/>
          </a:prstGeom>
        </p:spPr>
      </p:pic>
    </p:spTree>
    <p:extLst>
      <p:ext uri="{BB962C8B-B14F-4D97-AF65-F5344CB8AC3E}">
        <p14:creationId xmlns:p14="http://schemas.microsoft.com/office/powerpoint/2010/main" val="318683164"/>
      </p:ext>
    </p:extLst>
  </p:cSld>
  <p:clrMapOvr>
    <a:masterClrMapping/>
  </p:clrMapOvr>
</p:sld>
</file>

<file path=ppt/theme/theme1.xml><?xml version="1.0" encoding="utf-8"?>
<a:theme xmlns:a="http://schemas.openxmlformats.org/drawingml/2006/main" name="Office Theme">
  <a:themeElements>
    <a:clrScheme name="ZTW Colours">
      <a:dk1>
        <a:srgbClr val="000000"/>
      </a:dk1>
      <a:lt1>
        <a:srgbClr val="FFFFFF"/>
      </a:lt1>
      <a:dk2>
        <a:srgbClr val="0C263D"/>
      </a:dk2>
      <a:lt2>
        <a:srgbClr val="C6C6C6"/>
      </a:lt2>
      <a:accent1>
        <a:srgbClr val="000000"/>
      </a:accent1>
      <a:accent2>
        <a:srgbClr val="199FF2"/>
      </a:accent2>
      <a:accent3>
        <a:srgbClr val="72ACD4"/>
      </a:accent3>
      <a:accent4>
        <a:srgbClr val="934EC6"/>
      </a:accent4>
      <a:accent5>
        <a:srgbClr val="FFC159"/>
      </a:accent5>
      <a:accent6>
        <a:srgbClr val="61C087"/>
      </a:accent6>
      <a:hlink>
        <a:srgbClr val="0563C1"/>
      </a:hlink>
      <a:folHlink>
        <a:srgbClr val="954F72"/>
      </a:folHlink>
    </a:clrScheme>
    <a:fontScheme name="ZTW24">
      <a:majorFont>
        <a:latin typeface="Open Sans"/>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228</Words>
  <Application>Microsoft Office PowerPoint</Application>
  <PresentationFormat>Widescreen</PresentationFormat>
  <Paragraphs>21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Dina Walkthrough</vt:lpstr>
      <vt:lpstr>Objective &amp; Scope</vt:lpstr>
      <vt:lpstr>Let’s Get Started</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Paige Jenkins</cp:lastModifiedBy>
  <cp:revision>1</cp:revision>
  <dcterms:created xsi:type="dcterms:W3CDTF">2022-12-27T20:21:49Z</dcterms:created>
  <dcterms:modified xsi:type="dcterms:W3CDTF">2024-02-23T17:51:15Z</dcterms:modified>
</cp:coreProperties>
</file>