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0"/>
  </p:notesMasterIdLst>
  <p:sldIdLst>
    <p:sldId id="719" r:id="rId5"/>
    <p:sldId id="720" r:id="rId6"/>
    <p:sldId id="721" r:id="rId7"/>
    <p:sldId id="722" r:id="rId8"/>
    <p:sldId id="723" r:id="rId9"/>
    <p:sldId id="724" r:id="rId10"/>
    <p:sldId id="725" r:id="rId11"/>
    <p:sldId id="726" r:id="rId12"/>
    <p:sldId id="727" r:id="rId13"/>
    <p:sldId id="728" r:id="rId14"/>
    <p:sldId id="730" r:id="rId15"/>
    <p:sldId id="731" r:id="rId16"/>
    <p:sldId id="732" r:id="rId17"/>
    <p:sldId id="733" r:id="rId18"/>
    <p:sldId id="734" r:id="rId19"/>
    <p:sldId id="735" r:id="rId20"/>
    <p:sldId id="736" r:id="rId21"/>
    <p:sldId id="737" r:id="rId22"/>
    <p:sldId id="738" r:id="rId23"/>
    <p:sldId id="739" r:id="rId24"/>
    <p:sldId id="741" r:id="rId25"/>
    <p:sldId id="742" r:id="rId26"/>
    <p:sldId id="743" r:id="rId27"/>
    <p:sldId id="744" r:id="rId28"/>
    <p:sldId id="74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F71D6-B268-B78E-F221-DD1E77C2E6C8}" v="2" dt="2025-02-11T14:51:01.881"/>
    <p1510:client id="{E48F9669-9031-4550-80F3-74EE59619183}" v="7" dt="2025-02-11T17:32:59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03" autoAdjust="0"/>
  </p:normalViewPr>
  <p:slideViewPr>
    <p:cSldViewPr snapToGrid="0">
      <p:cViewPr varScale="1">
        <p:scale>
          <a:sx n="74" d="100"/>
          <a:sy n="74" d="100"/>
        </p:scale>
        <p:origin x="5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udi Abas" userId="S::joudi.abas@threatlocker.com::f57eb439-4d89-4047-b525-309a8a186d88" providerId="AD" clId="Web-{794BD8DE-100C-AAAD-7A40-427EDBB4C0A8}"/>
    <pc:docChg chg="modSld">
      <pc:chgData name="Joudi Abas" userId="S::joudi.abas@threatlocker.com::f57eb439-4d89-4047-b525-309a8a186d88" providerId="AD" clId="Web-{794BD8DE-100C-AAAD-7A40-427EDBB4C0A8}" dt="2025-02-07T20:43:09.240" v="8" actId="20577"/>
      <pc:docMkLst>
        <pc:docMk/>
      </pc:docMkLst>
      <pc:sldChg chg="modSp">
        <pc:chgData name="Joudi Abas" userId="S::joudi.abas@threatlocker.com::f57eb439-4d89-4047-b525-309a8a186d88" providerId="AD" clId="Web-{794BD8DE-100C-AAAD-7A40-427EDBB4C0A8}" dt="2025-02-07T20:41:50.425" v="1" actId="1076"/>
        <pc:sldMkLst>
          <pc:docMk/>
          <pc:sldMk cId="3659045162" sldId="719"/>
        </pc:sldMkLst>
        <pc:grpChg chg="mod">
          <ac:chgData name="Joudi Abas" userId="S::joudi.abas@threatlocker.com::f57eb439-4d89-4047-b525-309a8a186d88" providerId="AD" clId="Web-{794BD8DE-100C-AAAD-7A40-427EDBB4C0A8}" dt="2025-02-07T20:41:50.425" v="1" actId="1076"/>
          <ac:grpSpMkLst>
            <pc:docMk/>
            <pc:sldMk cId="3659045162" sldId="719"/>
            <ac:grpSpMk id="5" creationId="{54032C5B-E86C-0A27-8132-475392FBB278}"/>
          </ac:grpSpMkLst>
        </pc:grpChg>
      </pc:sldChg>
      <pc:sldChg chg="modSp">
        <pc:chgData name="Joudi Abas" userId="S::joudi.abas@threatlocker.com::f57eb439-4d89-4047-b525-309a8a186d88" providerId="AD" clId="Web-{794BD8DE-100C-AAAD-7A40-427EDBB4C0A8}" dt="2025-02-07T20:42:49.958" v="5" actId="1076"/>
        <pc:sldMkLst>
          <pc:docMk/>
          <pc:sldMk cId="3979750144" sldId="722"/>
        </pc:sldMkLst>
        <pc:spChg chg="mod">
          <ac:chgData name="Joudi Abas" userId="S::joudi.abas@threatlocker.com::f57eb439-4d89-4047-b525-309a8a186d88" providerId="AD" clId="Web-{794BD8DE-100C-AAAD-7A40-427EDBB4C0A8}" dt="2025-02-07T20:42:42.521" v="3" actId="20577"/>
          <ac:spMkLst>
            <pc:docMk/>
            <pc:sldMk cId="3979750144" sldId="722"/>
            <ac:spMk id="2" creationId="{CFCB6718-5E33-0832-CAD9-64865A3AC14F}"/>
          </ac:spMkLst>
        </pc:spChg>
        <pc:picChg chg="mod">
          <ac:chgData name="Joudi Abas" userId="S::joudi.abas@threatlocker.com::f57eb439-4d89-4047-b525-309a8a186d88" providerId="AD" clId="Web-{794BD8DE-100C-AAAD-7A40-427EDBB4C0A8}" dt="2025-02-07T20:42:49.958" v="5" actId="1076"/>
          <ac:picMkLst>
            <pc:docMk/>
            <pc:sldMk cId="3979750144" sldId="722"/>
            <ac:picMk id="2052" creationId="{121830F2-4164-0A80-F854-A80CEA95BB07}"/>
          </ac:picMkLst>
        </pc:picChg>
      </pc:sldChg>
      <pc:sldChg chg="modSp">
        <pc:chgData name="Joudi Abas" userId="S::joudi.abas@threatlocker.com::f57eb439-4d89-4047-b525-309a8a186d88" providerId="AD" clId="Web-{794BD8DE-100C-AAAD-7A40-427EDBB4C0A8}" dt="2025-02-07T20:42:58.959" v="7" actId="20577"/>
        <pc:sldMkLst>
          <pc:docMk/>
          <pc:sldMk cId="2241396211" sldId="723"/>
        </pc:sldMkLst>
        <pc:spChg chg="mod">
          <ac:chgData name="Joudi Abas" userId="S::joudi.abas@threatlocker.com::f57eb439-4d89-4047-b525-309a8a186d88" providerId="AD" clId="Web-{794BD8DE-100C-AAAD-7A40-427EDBB4C0A8}" dt="2025-02-07T20:42:58.959" v="7" actId="20577"/>
          <ac:spMkLst>
            <pc:docMk/>
            <pc:sldMk cId="2241396211" sldId="723"/>
            <ac:spMk id="2" creationId="{DE926642-87D3-2F34-847C-56BA01880710}"/>
          </ac:spMkLst>
        </pc:spChg>
      </pc:sldChg>
      <pc:sldChg chg="modSp">
        <pc:chgData name="Joudi Abas" userId="S::joudi.abas@threatlocker.com::f57eb439-4d89-4047-b525-309a8a186d88" providerId="AD" clId="Web-{794BD8DE-100C-AAAD-7A40-427EDBB4C0A8}" dt="2025-02-07T20:43:09.240" v="8" actId="20577"/>
        <pc:sldMkLst>
          <pc:docMk/>
          <pc:sldMk cId="4294936525" sldId="724"/>
        </pc:sldMkLst>
        <pc:spChg chg="mod">
          <ac:chgData name="Joudi Abas" userId="S::joudi.abas@threatlocker.com::f57eb439-4d89-4047-b525-309a8a186d88" providerId="AD" clId="Web-{794BD8DE-100C-AAAD-7A40-427EDBB4C0A8}" dt="2025-02-07T20:43:09.240" v="8" actId="20577"/>
          <ac:spMkLst>
            <pc:docMk/>
            <pc:sldMk cId="4294936525" sldId="724"/>
            <ac:spMk id="2" creationId="{15B1FE29-4B3A-3558-9874-FA532C250735}"/>
          </ac:spMkLst>
        </pc:spChg>
      </pc:sldChg>
    </pc:docChg>
  </pc:docChgLst>
  <pc:docChgLst>
    <pc:chgData name="Rob Allen" userId="S::rob@threatlocker.com::e61351d7-8078-4ae8-b3a3-4735f2bca81c" providerId="AD" clId="Web-{AF6F71D6-B268-B78E-F221-DD1E77C2E6C8}"/>
    <pc:docChg chg="modSld">
      <pc:chgData name="Rob Allen" userId="S::rob@threatlocker.com::e61351d7-8078-4ae8-b3a3-4735f2bca81c" providerId="AD" clId="Web-{AF6F71D6-B268-B78E-F221-DD1E77C2E6C8}" dt="2025-02-11T14:51:01.881" v="1" actId="1076"/>
      <pc:docMkLst>
        <pc:docMk/>
      </pc:docMkLst>
      <pc:sldChg chg="modSp">
        <pc:chgData name="Rob Allen" userId="S::rob@threatlocker.com::e61351d7-8078-4ae8-b3a3-4735f2bca81c" providerId="AD" clId="Web-{AF6F71D6-B268-B78E-F221-DD1E77C2E6C8}" dt="2025-02-11T14:51:01.881" v="1" actId="1076"/>
        <pc:sldMkLst>
          <pc:docMk/>
          <pc:sldMk cId="684739349" sldId="733"/>
        </pc:sldMkLst>
        <pc:spChg chg="mod">
          <ac:chgData name="Rob Allen" userId="S::rob@threatlocker.com::e61351d7-8078-4ae8-b3a3-4735f2bca81c" providerId="AD" clId="Web-{AF6F71D6-B268-B78E-F221-DD1E77C2E6C8}" dt="2025-02-11T14:51:01.881" v="1" actId="1076"/>
          <ac:spMkLst>
            <pc:docMk/>
            <pc:sldMk cId="684739349" sldId="733"/>
            <ac:spMk id="5" creationId="{9C88E939-F1A4-7684-1C8E-01E35380CD81}"/>
          </ac:spMkLst>
        </pc:spChg>
      </pc:sldChg>
    </pc:docChg>
  </pc:docChgLst>
  <pc:docChgLst>
    <pc:chgData name="Paige Jenkins" userId="f759f39b-a031-4953-8d86-f8035c02a140" providerId="ADAL" clId="{735C26C1-4C6A-48B4-9959-8BBA1C4DA430}"/>
    <pc:docChg chg="undo custSel modSld">
      <pc:chgData name="Paige Jenkins" userId="f759f39b-a031-4953-8d86-f8035c02a140" providerId="ADAL" clId="{735C26C1-4C6A-48B4-9959-8BBA1C4DA430}" dt="2025-01-29T15:14:15.684" v="1" actId="20577"/>
      <pc:docMkLst>
        <pc:docMk/>
      </pc:docMkLst>
      <pc:sldChg chg="modSp mod">
        <pc:chgData name="Paige Jenkins" userId="f759f39b-a031-4953-8d86-f8035c02a140" providerId="ADAL" clId="{735C26C1-4C6A-48B4-9959-8BBA1C4DA430}" dt="2025-01-29T15:14:15.684" v="1" actId="20577"/>
        <pc:sldMkLst>
          <pc:docMk/>
          <pc:sldMk cId="2324701356" sldId="720"/>
        </pc:sldMkLst>
        <pc:spChg chg="mod">
          <ac:chgData name="Paige Jenkins" userId="f759f39b-a031-4953-8d86-f8035c02a140" providerId="ADAL" clId="{735C26C1-4C6A-48B4-9959-8BBA1C4DA430}" dt="2025-01-29T15:14:15.684" v="1" actId="20577"/>
          <ac:spMkLst>
            <pc:docMk/>
            <pc:sldMk cId="2324701356" sldId="720"/>
            <ac:spMk id="2" creationId="{C143AAA6-D5ED-8009-2948-1D192231F69F}"/>
          </ac:spMkLst>
        </pc:spChg>
      </pc:sldChg>
    </pc:docChg>
  </pc:docChgLst>
  <pc:docChgLst>
    <pc:chgData name="Joudi Abas" userId="f57eb439-4d89-4047-b525-309a8a186d88" providerId="ADAL" clId="{6BFE6B27-E722-424D-939E-233E23562647}"/>
    <pc:docChg chg="undo custSel modSld">
      <pc:chgData name="Joudi Abas" userId="f57eb439-4d89-4047-b525-309a8a186d88" providerId="ADAL" clId="{6BFE6B27-E722-424D-939E-233E23562647}" dt="2025-01-30T18:12:21.769" v="563" actId="207"/>
      <pc:docMkLst>
        <pc:docMk/>
      </pc:docMkLst>
      <pc:sldChg chg="addSp modSp mod">
        <pc:chgData name="Joudi Abas" userId="f57eb439-4d89-4047-b525-309a8a186d88" providerId="ADAL" clId="{6BFE6B27-E722-424D-939E-233E23562647}" dt="2025-01-30T17:11:56.018" v="522" actId="1076"/>
        <pc:sldMkLst>
          <pc:docMk/>
          <pc:sldMk cId="3659045162" sldId="719"/>
        </pc:sldMkLst>
        <pc:spChg chg="add mod">
          <ac:chgData name="Joudi Abas" userId="f57eb439-4d89-4047-b525-309a8a186d88" providerId="ADAL" clId="{6BFE6B27-E722-424D-939E-233E23562647}" dt="2025-01-30T16:59:23.588" v="505"/>
          <ac:spMkLst>
            <pc:docMk/>
            <pc:sldMk cId="3659045162" sldId="719"/>
            <ac:spMk id="6" creationId="{025663BA-48DC-C278-74E7-185495CD0C74}"/>
          </ac:spMkLst>
        </pc:spChg>
        <pc:grpChg chg="add mod">
          <ac:chgData name="Joudi Abas" userId="f57eb439-4d89-4047-b525-309a8a186d88" providerId="ADAL" clId="{6BFE6B27-E722-424D-939E-233E23562647}" dt="2025-01-30T17:11:56.018" v="522" actId="1076"/>
          <ac:grpSpMkLst>
            <pc:docMk/>
            <pc:sldMk cId="3659045162" sldId="719"/>
            <ac:grpSpMk id="5" creationId="{54032C5B-E86C-0A27-8132-475392FBB278}"/>
          </ac:grpSpMkLst>
        </pc:grpChg>
        <pc:picChg chg="add mod">
          <ac:chgData name="Joudi Abas" userId="f57eb439-4d89-4047-b525-309a8a186d88" providerId="ADAL" clId="{6BFE6B27-E722-424D-939E-233E23562647}" dt="2025-01-30T16:59:58.765" v="517" actId="1076"/>
          <ac:picMkLst>
            <pc:docMk/>
            <pc:sldMk cId="3659045162" sldId="719"/>
            <ac:picMk id="7" creationId="{07A0A9D6-D553-6C04-7744-7DD511D09338}"/>
          </ac:picMkLst>
        </pc:picChg>
      </pc:sldChg>
      <pc:sldChg chg="addSp delSp modSp mod chgLayout">
        <pc:chgData name="Joudi Abas" userId="f57eb439-4d89-4047-b525-309a8a186d88" providerId="ADAL" clId="{6BFE6B27-E722-424D-939E-233E23562647}" dt="2025-01-30T16:07:16.963" v="185" actId="2711"/>
        <pc:sldMkLst>
          <pc:docMk/>
          <pc:sldMk cId="2324701356" sldId="720"/>
        </pc:sldMkLst>
        <pc:spChg chg="mod ord">
          <ac:chgData name="Joudi Abas" userId="f57eb439-4d89-4047-b525-309a8a186d88" providerId="ADAL" clId="{6BFE6B27-E722-424D-939E-233E23562647}" dt="2025-01-30T16:03:54.936" v="135" actId="6264"/>
          <ac:spMkLst>
            <pc:docMk/>
            <pc:sldMk cId="2324701356" sldId="720"/>
            <ac:spMk id="2" creationId="{C143AAA6-D5ED-8009-2948-1D192231F69F}"/>
          </ac:spMkLst>
        </pc:spChg>
        <pc:spChg chg="mod ord">
          <ac:chgData name="Joudi Abas" userId="f57eb439-4d89-4047-b525-309a8a186d88" providerId="ADAL" clId="{6BFE6B27-E722-424D-939E-233E23562647}" dt="2025-01-30T16:07:16.963" v="185" actId="2711"/>
          <ac:spMkLst>
            <pc:docMk/>
            <pc:sldMk cId="2324701356" sldId="720"/>
            <ac:spMk id="3" creationId="{807A3E2F-F8B0-4201-F64F-5276E02653B5}"/>
          </ac:spMkLst>
        </pc:spChg>
        <pc:grpChg chg="add mod">
          <ac:chgData name="Joudi Abas" userId="f57eb439-4d89-4047-b525-309a8a186d88" providerId="ADAL" clId="{6BFE6B27-E722-424D-939E-233E23562647}" dt="2025-01-30T16:03:00.837" v="128" actId="26606"/>
          <ac:grpSpMkLst>
            <pc:docMk/>
            <pc:sldMk cId="2324701356" sldId="720"/>
            <ac:grpSpMk id="4" creationId="{10B0A867-3A26-D806-6779-3903AC08A9F4}"/>
          </ac:grpSpMkLst>
        </pc:grpChg>
      </pc:sldChg>
      <pc:sldChg chg="addSp delSp modSp mod modClrScheme chgLayout">
        <pc:chgData name="Joudi Abas" userId="f57eb439-4d89-4047-b525-309a8a186d88" providerId="ADAL" clId="{6BFE6B27-E722-424D-939E-233E23562647}" dt="2025-01-30T18:12:21.769" v="563" actId="207"/>
        <pc:sldMkLst>
          <pc:docMk/>
          <pc:sldMk cId="2424037588" sldId="721"/>
        </pc:sldMkLst>
        <pc:spChg chg="mod ord">
          <ac:chgData name="Joudi Abas" userId="f57eb439-4d89-4047-b525-309a8a186d88" providerId="ADAL" clId="{6BFE6B27-E722-424D-939E-233E23562647}" dt="2025-01-30T16:07:03.643" v="182" actId="1076"/>
          <ac:spMkLst>
            <pc:docMk/>
            <pc:sldMk cId="2424037588" sldId="721"/>
            <ac:spMk id="3" creationId="{754FC268-B90B-0EEE-B12F-23A61D83236D}"/>
          </ac:spMkLst>
        </pc:spChg>
        <pc:spChg chg="mod ord">
          <ac:chgData name="Joudi Abas" userId="f57eb439-4d89-4047-b525-309a8a186d88" providerId="ADAL" clId="{6BFE6B27-E722-424D-939E-233E23562647}" dt="2025-01-30T16:05:43.576" v="164" actId="1036"/>
          <ac:spMkLst>
            <pc:docMk/>
            <pc:sldMk cId="2424037588" sldId="721"/>
            <ac:spMk id="4" creationId="{DD4C9754-9E73-1A80-D7FA-AA74A1D35C16}"/>
          </ac:spMkLst>
        </pc:spChg>
        <pc:picChg chg="mod ord">
          <ac:chgData name="Joudi Abas" userId="f57eb439-4d89-4047-b525-309a8a186d88" providerId="ADAL" clId="{6BFE6B27-E722-424D-939E-233E23562647}" dt="2025-01-30T18:12:21.769" v="563" actId="207"/>
          <ac:picMkLst>
            <pc:docMk/>
            <pc:sldMk cId="2424037588" sldId="721"/>
            <ac:picMk id="1026" creationId="{9BB17407-5547-9B84-1579-2EB8673750F1}"/>
          </ac:picMkLst>
        </pc:picChg>
      </pc:sldChg>
      <pc:sldChg chg="modSp mod chgLayout">
        <pc:chgData name="Joudi Abas" userId="f57eb439-4d89-4047-b525-309a8a186d88" providerId="ADAL" clId="{6BFE6B27-E722-424D-939E-233E23562647}" dt="2025-01-30T16:07:51.469" v="192" actId="20577"/>
        <pc:sldMkLst>
          <pc:docMk/>
          <pc:sldMk cId="3979750144" sldId="722"/>
        </pc:sldMkLst>
        <pc:spChg chg="mod ord">
          <ac:chgData name="Joudi Abas" userId="f57eb439-4d89-4047-b525-309a8a186d88" providerId="ADAL" clId="{6BFE6B27-E722-424D-939E-233E23562647}" dt="2025-01-30T16:07:51.469" v="192" actId="20577"/>
          <ac:spMkLst>
            <pc:docMk/>
            <pc:sldMk cId="3979750144" sldId="722"/>
            <ac:spMk id="2" creationId="{CFCB6718-5E33-0832-CAD9-64865A3AC14F}"/>
          </ac:spMkLst>
        </pc:spChg>
        <pc:picChg chg="mod ord">
          <ac:chgData name="Joudi Abas" userId="f57eb439-4d89-4047-b525-309a8a186d88" providerId="ADAL" clId="{6BFE6B27-E722-424D-939E-233E23562647}" dt="2025-01-30T15:26:13.560" v="31" actId="1035"/>
          <ac:picMkLst>
            <pc:docMk/>
            <pc:sldMk cId="3979750144" sldId="722"/>
            <ac:picMk id="2052" creationId="{121830F2-4164-0A80-F854-A80CEA95BB07}"/>
          </ac:picMkLst>
        </pc:picChg>
      </pc:sldChg>
      <pc:sldChg chg="addSp delSp modSp mod chgLayout">
        <pc:chgData name="Joudi Abas" userId="f57eb439-4d89-4047-b525-309a8a186d88" providerId="ADAL" clId="{6BFE6B27-E722-424D-939E-233E23562647}" dt="2025-01-30T16:07:45.647" v="190" actId="20577"/>
        <pc:sldMkLst>
          <pc:docMk/>
          <pc:sldMk cId="2241396211" sldId="723"/>
        </pc:sldMkLst>
        <pc:spChg chg="mod ord">
          <ac:chgData name="Joudi Abas" userId="f57eb439-4d89-4047-b525-309a8a186d88" providerId="ADAL" clId="{6BFE6B27-E722-424D-939E-233E23562647}" dt="2025-01-30T16:07:45.647" v="190" actId="20577"/>
          <ac:spMkLst>
            <pc:docMk/>
            <pc:sldMk cId="2241396211" sldId="723"/>
            <ac:spMk id="2" creationId="{DE926642-87D3-2F34-847C-56BA01880710}"/>
          </ac:spMkLst>
        </pc:spChg>
        <pc:picChg chg="mod ord">
          <ac:chgData name="Joudi Abas" userId="f57eb439-4d89-4047-b525-309a8a186d88" providerId="ADAL" clId="{6BFE6B27-E722-424D-939E-233E23562647}" dt="2025-01-30T15:25:57.245" v="25" actId="1076"/>
          <ac:picMkLst>
            <pc:docMk/>
            <pc:sldMk cId="2241396211" sldId="723"/>
            <ac:picMk id="3074" creationId="{050A26D3-B0BB-A887-B4FA-5FA9751385BF}"/>
          </ac:picMkLst>
        </pc:picChg>
      </pc:sldChg>
      <pc:sldChg chg="modSp mod">
        <pc:chgData name="Joudi Abas" userId="f57eb439-4d89-4047-b525-309a8a186d88" providerId="ADAL" clId="{6BFE6B27-E722-424D-939E-233E23562647}" dt="2025-01-30T15:52:21.105" v="32" actId="122"/>
        <pc:sldMkLst>
          <pc:docMk/>
          <pc:sldMk cId="4294936525" sldId="724"/>
        </pc:sldMkLst>
        <pc:spChg chg="mod">
          <ac:chgData name="Joudi Abas" userId="f57eb439-4d89-4047-b525-309a8a186d88" providerId="ADAL" clId="{6BFE6B27-E722-424D-939E-233E23562647}" dt="2025-01-30T15:52:21.105" v="32" actId="122"/>
          <ac:spMkLst>
            <pc:docMk/>
            <pc:sldMk cId="4294936525" sldId="724"/>
            <ac:spMk id="2" creationId="{15B1FE29-4B3A-3558-9874-FA532C250735}"/>
          </ac:spMkLst>
        </pc:spChg>
      </pc:sldChg>
      <pc:sldChg chg="addSp delSp modSp mod">
        <pc:chgData name="Joudi Abas" userId="f57eb439-4d89-4047-b525-309a8a186d88" providerId="ADAL" clId="{6BFE6B27-E722-424D-939E-233E23562647}" dt="2025-01-30T16:48:25.090" v="305" actId="14100"/>
        <pc:sldMkLst>
          <pc:docMk/>
          <pc:sldMk cId="2233315846" sldId="725"/>
        </pc:sldMkLst>
        <pc:spChg chg="mod">
          <ac:chgData name="Joudi Abas" userId="f57eb439-4d89-4047-b525-309a8a186d88" providerId="ADAL" clId="{6BFE6B27-E722-424D-939E-233E23562647}" dt="2025-01-30T16:47:56.943" v="302" actId="2711"/>
          <ac:spMkLst>
            <pc:docMk/>
            <pc:sldMk cId="2233315846" sldId="725"/>
            <ac:spMk id="3" creationId="{9E839930-6795-D0F6-8136-7692C93DC342}"/>
          </ac:spMkLst>
        </pc:spChg>
        <pc:spChg chg="mod">
          <ac:chgData name="Joudi Abas" userId="f57eb439-4d89-4047-b525-309a8a186d88" providerId="ADAL" clId="{6BFE6B27-E722-424D-939E-233E23562647}" dt="2025-01-30T16:09:03.553" v="195" actId="26606"/>
          <ac:spMkLst>
            <pc:docMk/>
            <pc:sldMk cId="2233315846" sldId="725"/>
            <ac:spMk id="4" creationId="{1BA4C065-80A9-5FDD-D240-AFC6CC16EFEB}"/>
          </ac:spMkLst>
        </pc:spChg>
        <pc:spChg chg="mod ord">
          <ac:chgData name="Joudi Abas" userId="f57eb439-4d89-4047-b525-309a8a186d88" providerId="ADAL" clId="{6BFE6B27-E722-424D-939E-233E23562647}" dt="2025-01-30T16:48:25.090" v="305" actId="14100"/>
          <ac:spMkLst>
            <pc:docMk/>
            <pc:sldMk cId="2233315846" sldId="725"/>
            <ac:spMk id="5" creationId="{68D32479-E01C-4438-D05C-242C0B5BB7F1}"/>
          </ac:spMkLst>
        </pc:spChg>
        <pc:picChg chg="mod">
          <ac:chgData name="Joudi Abas" userId="f57eb439-4d89-4047-b525-309a8a186d88" providerId="ADAL" clId="{6BFE6B27-E722-424D-939E-233E23562647}" dt="2025-01-30T16:09:15.673" v="197" actId="1076"/>
          <ac:picMkLst>
            <pc:docMk/>
            <pc:sldMk cId="2233315846" sldId="725"/>
            <ac:picMk id="8" creationId="{D24F025A-FF3F-0472-22AB-F3F9393A0B14}"/>
          </ac:picMkLst>
        </pc:picChg>
      </pc:sldChg>
      <pc:sldChg chg="addSp delSp modSp mod">
        <pc:chgData name="Joudi Abas" userId="f57eb439-4d89-4047-b525-309a8a186d88" providerId="ADAL" clId="{6BFE6B27-E722-424D-939E-233E23562647}" dt="2025-01-30T16:52:36.433" v="316" actId="1036"/>
        <pc:sldMkLst>
          <pc:docMk/>
          <pc:sldMk cId="1627233841" sldId="726"/>
        </pc:sldMkLst>
        <pc:spChg chg="mod">
          <ac:chgData name="Joudi Abas" userId="f57eb439-4d89-4047-b525-309a8a186d88" providerId="ADAL" clId="{6BFE6B27-E722-424D-939E-233E23562647}" dt="2025-01-30T16:52:36.433" v="316" actId="1036"/>
          <ac:spMkLst>
            <pc:docMk/>
            <pc:sldMk cId="1627233841" sldId="726"/>
            <ac:spMk id="3" creationId="{DD2F2099-9AC9-1952-A569-0F16F36660C3}"/>
          </ac:spMkLst>
        </pc:spChg>
        <pc:spChg chg="mod">
          <ac:chgData name="Joudi Abas" userId="f57eb439-4d89-4047-b525-309a8a186d88" providerId="ADAL" clId="{6BFE6B27-E722-424D-939E-233E23562647}" dt="2025-01-30T16:09:37.714" v="200" actId="26606"/>
          <ac:spMkLst>
            <pc:docMk/>
            <pc:sldMk cId="1627233841" sldId="726"/>
            <ac:spMk id="4" creationId="{4D214417-FC61-E0C9-CC51-C373BEDF77A0}"/>
          </ac:spMkLst>
        </pc:spChg>
        <pc:spChg chg="mod ord">
          <ac:chgData name="Joudi Abas" userId="f57eb439-4d89-4047-b525-309a8a186d88" providerId="ADAL" clId="{6BFE6B27-E722-424D-939E-233E23562647}" dt="2025-01-30T16:52:36.433" v="316" actId="1036"/>
          <ac:spMkLst>
            <pc:docMk/>
            <pc:sldMk cId="1627233841" sldId="726"/>
            <ac:spMk id="5" creationId="{710CCED1-D409-1FE4-05AB-8EA551858FB6}"/>
          </ac:spMkLst>
        </pc:spChg>
        <pc:picChg chg="mod">
          <ac:chgData name="Joudi Abas" userId="f57eb439-4d89-4047-b525-309a8a186d88" providerId="ADAL" clId="{6BFE6B27-E722-424D-939E-233E23562647}" dt="2025-01-30T16:52:36.433" v="316" actId="1036"/>
          <ac:picMkLst>
            <pc:docMk/>
            <pc:sldMk cId="1627233841" sldId="726"/>
            <ac:picMk id="10" creationId="{4642FF08-E40F-A5A5-AF31-1D668BF8DA7F}"/>
          </ac:picMkLst>
        </pc:picChg>
      </pc:sldChg>
      <pc:sldChg chg="delSp modSp mod">
        <pc:chgData name="Joudi Abas" userId="f57eb439-4d89-4047-b525-309a8a186d88" providerId="ADAL" clId="{6BFE6B27-E722-424D-939E-233E23562647}" dt="2025-01-30T16:48:08.840" v="303" actId="255"/>
        <pc:sldMkLst>
          <pc:docMk/>
          <pc:sldMk cId="71486714" sldId="727"/>
        </pc:sldMkLst>
        <pc:spChg chg="mod">
          <ac:chgData name="Joudi Abas" userId="f57eb439-4d89-4047-b525-309a8a186d88" providerId="ADAL" clId="{6BFE6B27-E722-424D-939E-233E23562647}" dt="2025-01-30T16:48:08.840" v="303" actId="255"/>
          <ac:spMkLst>
            <pc:docMk/>
            <pc:sldMk cId="71486714" sldId="727"/>
            <ac:spMk id="3" creationId="{367E326A-436A-7F55-E831-DC67E4A9E8A8}"/>
          </ac:spMkLst>
        </pc:spChg>
        <pc:spChg chg="mod">
          <ac:chgData name="Joudi Abas" userId="f57eb439-4d89-4047-b525-309a8a186d88" providerId="ADAL" clId="{6BFE6B27-E722-424D-939E-233E23562647}" dt="2025-01-30T16:18:52.802" v="212" actId="120"/>
          <ac:spMkLst>
            <pc:docMk/>
            <pc:sldMk cId="71486714" sldId="727"/>
            <ac:spMk id="4" creationId="{5023B8B7-3601-48F6-C375-D4CF10B4B264}"/>
          </ac:spMkLst>
        </pc:spChg>
      </pc:sldChg>
      <pc:sldChg chg="modSp mod">
        <pc:chgData name="Joudi Abas" userId="f57eb439-4d89-4047-b525-309a8a186d88" providerId="ADAL" clId="{6BFE6B27-E722-424D-939E-233E23562647}" dt="2025-01-30T16:32:13.412" v="218" actId="5793"/>
        <pc:sldMkLst>
          <pc:docMk/>
          <pc:sldMk cId="403986674" sldId="728"/>
        </pc:sldMkLst>
        <pc:spChg chg="mod">
          <ac:chgData name="Joudi Abas" userId="f57eb439-4d89-4047-b525-309a8a186d88" providerId="ADAL" clId="{6BFE6B27-E722-424D-939E-233E23562647}" dt="2025-01-30T16:32:13.412" v="218" actId="5793"/>
          <ac:spMkLst>
            <pc:docMk/>
            <pc:sldMk cId="403986674" sldId="728"/>
            <ac:spMk id="2" creationId="{E5D97407-13B9-4DAF-26D1-3252853BF57E}"/>
          </ac:spMkLst>
        </pc:spChg>
      </pc:sldChg>
      <pc:sldChg chg="addSp delSp modSp mod modClrScheme chgLayout">
        <pc:chgData name="Joudi Abas" userId="f57eb439-4d89-4047-b525-309a8a186d88" providerId="ADAL" clId="{6BFE6B27-E722-424D-939E-233E23562647}" dt="2025-01-30T16:02:11.077" v="120" actId="478"/>
        <pc:sldMkLst>
          <pc:docMk/>
          <pc:sldMk cId="3551351109" sldId="730"/>
        </pc:sldMkLst>
        <pc:spChg chg="mod ord">
          <ac:chgData name="Joudi Abas" userId="f57eb439-4d89-4047-b525-309a8a186d88" providerId="ADAL" clId="{6BFE6B27-E722-424D-939E-233E23562647}" dt="2025-01-30T16:02:09.159" v="119" actId="700"/>
          <ac:spMkLst>
            <pc:docMk/>
            <pc:sldMk cId="3551351109" sldId="730"/>
            <ac:spMk id="2" creationId="{8942DD47-3FFF-D9CC-3AFE-12E5E7669300}"/>
          </ac:spMkLst>
        </pc:spChg>
      </pc:sldChg>
      <pc:sldChg chg="addSp delSp modSp mod chgLayout">
        <pc:chgData name="Joudi Abas" userId="f57eb439-4d89-4047-b525-309a8a186d88" providerId="ADAL" clId="{6BFE6B27-E722-424D-939E-233E23562647}" dt="2025-01-30T16:01:11.616" v="111" actId="20577"/>
        <pc:sldMkLst>
          <pc:docMk/>
          <pc:sldMk cId="891690513" sldId="731"/>
        </pc:sldMkLst>
        <pc:spChg chg="mod ord">
          <ac:chgData name="Joudi Abas" userId="f57eb439-4d89-4047-b525-309a8a186d88" providerId="ADAL" clId="{6BFE6B27-E722-424D-939E-233E23562647}" dt="2025-01-30T16:01:11.616" v="111" actId="20577"/>
          <ac:spMkLst>
            <pc:docMk/>
            <pc:sldMk cId="891690513" sldId="731"/>
            <ac:spMk id="2" creationId="{6351EAC7-0647-F61C-E207-C967393B51B1}"/>
          </ac:spMkLst>
        </pc:spChg>
      </pc:sldChg>
      <pc:sldChg chg="delSp modSp mod">
        <pc:chgData name="Joudi Abas" userId="f57eb439-4d89-4047-b525-309a8a186d88" providerId="ADAL" clId="{6BFE6B27-E722-424D-939E-233E23562647}" dt="2025-01-30T16:35:23.802" v="221" actId="5793"/>
        <pc:sldMkLst>
          <pc:docMk/>
          <pc:sldMk cId="1704223112" sldId="732"/>
        </pc:sldMkLst>
        <pc:spChg chg="mod">
          <ac:chgData name="Joudi Abas" userId="f57eb439-4d89-4047-b525-309a8a186d88" providerId="ADAL" clId="{6BFE6B27-E722-424D-939E-233E23562647}" dt="2025-01-30T16:35:23.802" v="221" actId="5793"/>
          <ac:spMkLst>
            <pc:docMk/>
            <pc:sldMk cId="1704223112" sldId="732"/>
            <ac:spMk id="3" creationId="{1A658753-28AA-70C7-E901-E0F821AA58CE}"/>
          </ac:spMkLst>
        </pc:spChg>
        <pc:spChg chg="mod">
          <ac:chgData name="Joudi Abas" userId="f57eb439-4d89-4047-b525-309a8a186d88" providerId="ADAL" clId="{6BFE6B27-E722-424D-939E-233E23562647}" dt="2025-01-30T16:01:23.694" v="117" actId="120"/>
          <ac:spMkLst>
            <pc:docMk/>
            <pc:sldMk cId="1704223112" sldId="732"/>
            <ac:spMk id="4" creationId="{E9317C43-30DB-EA35-A077-6108DE431A65}"/>
          </ac:spMkLst>
        </pc:spChg>
      </pc:sldChg>
      <pc:sldChg chg="addSp delSp modSp mod modClrScheme chgLayout">
        <pc:chgData name="Joudi Abas" userId="f57eb439-4d89-4047-b525-309a8a186d88" providerId="ADAL" clId="{6BFE6B27-E722-424D-939E-233E23562647}" dt="2025-01-30T17:42:25.187" v="559" actId="478"/>
        <pc:sldMkLst>
          <pc:docMk/>
          <pc:sldMk cId="684739349" sldId="733"/>
        </pc:sldMkLst>
        <pc:spChg chg="mod ord">
          <ac:chgData name="Joudi Abas" userId="f57eb439-4d89-4047-b525-309a8a186d88" providerId="ADAL" clId="{6BFE6B27-E722-424D-939E-233E23562647}" dt="2025-01-30T16:57:25.753" v="331" actId="12789"/>
          <ac:spMkLst>
            <pc:docMk/>
            <pc:sldMk cId="684739349" sldId="733"/>
            <ac:spMk id="2" creationId="{638E599F-7AA3-3FA8-91A1-60E217CD4A6C}"/>
          </ac:spMkLst>
        </pc:spChg>
        <pc:spChg chg="add mod ord">
          <ac:chgData name="Joudi Abas" userId="f57eb439-4d89-4047-b525-309a8a186d88" providerId="ADAL" clId="{6BFE6B27-E722-424D-939E-233E23562647}" dt="2025-01-30T16:58:03.764" v="504" actId="1076"/>
          <ac:spMkLst>
            <pc:docMk/>
            <pc:sldMk cId="684739349" sldId="733"/>
            <ac:spMk id="5" creationId="{9C88E939-F1A4-7684-1C8E-01E35380CD81}"/>
          </ac:spMkLst>
        </pc:spChg>
        <pc:picChg chg="mod ord">
          <ac:chgData name="Joudi Abas" userId="f57eb439-4d89-4047-b525-309a8a186d88" providerId="ADAL" clId="{6BFE6B27-E722-424D-939E-233E23562647}" dt="2025-01-30T16:45:28.048" v="280" actId="1076"/>
          <ac:picMkLst>
            <pc:docMk/>
            <pc:sldMk cId="684739349" sldId="733"/>
            <ac:picMk id="3074" creationId="{784144C6-04C2-FBA4-4143-394E4E02A53B}"/>
          </ac:picMkLst>
        </pc:picChg>
      </pc:sldChg>
      <pc:sldChg chg="modSp mod">
        <pc:chgData name="Joudi Abas" userId="f57eb439-4d89-4047-b525-309a8a186d88" providerId="ADAL" clId="{6BFE6B27-E722-424D-939E-233E23562647}" dt="2025-01-30T15:55:21.970" v="57" actId="1076"/>
        <pc:sldMkLst>
          <pc:docMk/>
          <pc:sldMk cId="2436650298" sldId="734"/>
        </pc:sldMkLst>
        <pc:spChg chg="mod">
          <ac:chgData name="Joudi Abas" userId="f57eb439-4d89-4047-b525-309a8a186d88" providerId="ADAL" clId="{6BFE6B27-E722-424D-939E-233E23562647}" dt="2025-01-30T15:55:08.729" v="55" actId="1076"/>
          <ac:spMkLst>
            <pc:docMk/>
            <pc:sldMk cId="2436650298" sldId="734"/>
            <ac:spMk id="2" creationId="{F40C7C66-5308-6948-47BC-BDDA75C5CE4D}"/>
          </ac:spMkLst>
        </pc:spChg>
        <pc:spChg chg="mod">
          <ac:chgData name="Joudi Abas" userId="f57eb439-4d89-4047-b525-309a8a186d88" providerId="ADAL" clId="{6BFE6B27-E722-424D-939E-233E23562647}" dt="2025-01-30T15:55:08.729" v="55" actId="1076"/>
          <ac:spMkLst>
            <pc:docMk/>
            <pc:sldMk cId="2436650298" sldId="734"/>
            <ac:spMk id="3" creationId="{DE6DD0DB-A36C-CD1D-4C2E-EA802E8F7642}"/>
          </ac:spMkLst>
        </pc:spChg>
        <pc:spChg chg="mod">
          <ac:chgData name="Joudi Abas" userId="f57eb439-4d89-4047-b525-309a8a186d88" providerId="ADAL" clId="{6BFE6B27-E722-424D-939E-233E23562647}" dt="2025-01-30T15:55:21.970" v="57" actId="1076"/>
          <ac:spMkLst>
            <pc:docMk/>
            <pc:sldMk cId="2436650298" sldId="734"/>
            <ac:spMk id="4" creationId="{A1E29C94-C4FB-7AE1-389F-06886DC7C26E}"/>
          </ac:spMkLst>
        </pc:spChg>
        <pc:spChg chg="mod">
          <ac:chgData name="Joudi Abas" userId="f57eb439-4d89-4047-b525-309a8a186d88" providerId="ADAL" clId="{6BFE6B27-E722-424D-939E-233E23562647}" dt="2025-01-30T15:55:08.729" v="55" actId="1076"/>
          <ac:spMkLst>
            <pc:docMk/>
            <pc:sldMk cId="2436650298" sldId="734"/>
            <ac:spMk id="5" creationId="{1CF478FD-E339-78E9-35FF-09F325F407CA}"/>
          </ac:spMkLst>
        </pc:spChg>
        <pc:spChg chg="mod">
          <ac:chgData name="Joudi Abas" userId="f57eb439-4d89-4047-b525-309a8a186d88" providerId="ADAL" clId="{6BFE6B27-E722-424D-939E-233E23562647}" dt="2025-01-30T15:55:08.729" v="55" actId="1076"/>
          <ac:spMkLst>
            <pc:docMk/>
            <pc:sldMk cId="2436650298" sldId="734"/>
            <ac:spMk id="6" creationId="{75EB5CE8-596B-E8CB-609B-7AFB50A479AB}"/>
          </ac:spMkLst>
        </pc:spChg>
      </pc:sldChg>
      <pc:sldChg chg="modSp mod">
        <pc:chgData name="Joudi Abas" userId="f57eb439-4d89-4047-b525-309a8a186d88" providerId="ADAL" clId="{6BFE6B27-E722-424D-939E-233E23562647}" dt="2025-01-30T16:54:26.896" v="326" actId="255"/>
        <pc:sldMkLst>
          <pc:docMk/>
          <pc:sldMk cId="11066977" sldId="735"/>
        </pc:sldMkLst>
        <pc:spChg chg="mod">
          <ac:chgData name="Joudi Abas" userId="f57eb439-4d89-4047-b525-309a8a186d88" providerId="ADAL" clId="{6BFE6B27-E722-424D-939E-233E23562647}" dt="2025-01-30T16:54:19.809" v="325" actId="2711"/>
          <ac:spMkLst>
            <pc:docMk/>
            <pc:sldMk cId="11066977" sldId="735"/>
            <ac:spMk id="3" creationId="{DE4ABBD1-6CD3-1156-1202-4A7E45E22B38}"/>
          </ac:spMkLst>
        </pc:spChg>
        <pc:spChg chg="mod">
          <ac:chgData name="Joudi Abas" userId="f57eb439-4d89-4047-b525-309a8a186d88" providerId="ADAL" clId="{6BFE6B27-E722-424D-939E-233E23562647}" dt="2025-01-30T16:54:26.896" v="326" actId="255"/>
          <ac:spMkLst>
            <pc:docMk/>
            <pc:sldMk cId="11066977" sldId="735"/>
            <ac:spMk id="6" creationId="{48114227-CB1B-B268-8994-63F8FAA28FC1}"/>
          </ac:spMkLst>
        </pc:spChg>
      </pc:sldChg>
      <pc:sldChg chg="addSp delSp modSp mod chgLayout">
        <pc:chgData name="Joudi Abas" userId="f57eb439-4d89-4047-b525-309a8a186d88" providerId="ADAL" clId="{6BFE6B27-E722-424D-939E-233E23562647}" dt="2025-01-30T16:54:49.091" v="330" actId="122"/>
        <pc:sldMkLst>
          <pc:docMk/>
          <pc:sldMk cId="1556359825" sldId="736"/>
        </pc:sldMkLst>
        <pc:spChg chg="mod ord">
          <ac:chgData name="Joudi Abas" userId="f57eb439-4d89-4047-b525-309a8a186d88" providerId="ADAL" clId="{6BFE6B27-E722-424D-939E-233E23562647}" dt="2025-01-30T16:54:49.091" v="330" actId="122"/>
          <ac:spMkLst>
            <pc:docMk/>
            <pc:sldMk cId="1556359825" sldId="736"/>
            <ac:spMk id="2" creationId="{1A09412B-6B98-DF52-3F34-FAB164AAD60E}"/>
          </ac:spMkLst>
        </pc:spChg>
        <pc:picChg chg="mod ord">
          <ac:chgData name="Joudi Abas" userId="f57eb439-4d89-4047-b525-309a8a186d88" providerId="ADAL" clId="{6BFE6B27-E722-424D-939E-233E23562647}" dt="2025-01-30T16:54:46.902" v="329" actId="12788"/>
          <ac:picMkLst>
            <pc:docMk/>
            <pc:sldMk cId="1556359825" sldId="736"/>
            <ac:picMk id="4098" creationId="{755640AD-EC36-FA1A-662C-32D755669CC7}"/>
          </ac:picMkLst>
        </pc:picChg>
      </pc:sldChg>
      <pc:sldChg chg="modSp mod">
        <pc:chgData name="Joudi Abas" userId="f57eb439-4d89-4047-b525-309a8a186d88" providerId="ADAL" clId="{6BFE6B27-E722-424D-939E-233E23562647}" dt="2025-01-30T15:58:11.167" v="94" actId="1076"/>
        <pc:sldMkLst>
          <pc:docMk/>
          <pc:sldMk cId="3801075304" sldId="737"/>
        </pc:sldMkLst>
        <pc:spChg chg="mod">
          <ac:chgData name="Joudi Abas" userId="f57eb439-4d89-4047-b525-309a8a186d88" providerId="ADAL" clId="{6BFE6B27-E722-424D-939E-233E23562647}" dt="2025-01-30T15:56:49.312" v="76" actId="12788"/>
          <ac:spMkLst>
            <pc:docMk/>
            <pc:sldMk cId="3801075304" sldId="737"/>
            <ac:spMk id="2" creationId="{56CED47E-3E77-F88C-FACA-2AFE6C9E2B09}"/>
          </ac:spMkLst>
        </pc:spChg>
        <pc:picChg chg="mod">
          <ac:chgData name="Joudi Abas" userId="f57eb439-4d89-4047-b525-309a8a186d88" providerId="ADAL" clId="{6BFE6B27-E722-424D-939E-233E23562647}" dt="2025-01-30T15:58:11.167" v="94" actId="1076"/>
          <ac:picMkLst>
            <pc:docMk/>
            <pc:sldMk cId="3801075304" sldId="737"/>
            <ac:picMk id="5" creationId="{EEED7E68-DC1F-215F-CB5F-F7F6B0D06631}"/>
          </ac:picMkLst>
        </pc:picChg>
      </pc:sldChg>
      <pc:sldChg chg="addSp delSp modSp mod">
        <pc:chgData name="Joudi Abas" userId="f57eb439-4d89-4047-b525-309a8a186d88" providerId="ADAL" clId="{6BFE6B27-E722-424D-939E-233E23562647}" dt="2025-01-30T15:59:25.235" v="98" actId="478"/>
        <pc:sldMkLst>
          <pc:docMk/>
          <pc:sldMk cId="1475050007" sldId="738"/>
        </pc:sldMkLst>
        <pc:spChg chg="mod">
          <ac:chgData name="Joudi Abas" userId="f57eb439-4d89-4047-b525-309a8a186d88" providerId="ADAL" clId="{6BFE6B27-E722-424D-939E-233E23562647}" dt="2025-01-30T15:57:39.695" v="86" actId="122"/>
          <ac:spMkLst>
            <pc:docMk/>
            <pc:sldMk cId="1475050007" sldId="738"/>
            <ac:spMk id="2" creationId="{1F76ED78-77AF-4D12-8B8B-A2152410E020}"/>
          </ac:spMkLst>
        </pc:spChg>
        <pc:picChg chg="mod">
          <ac:chgData name="Joudi Abas" userId="f57eb439-4d89-4047-b525-309a8a186d88" providerId="ADAL" clId="{6BFE6B27-E722-424D-939E-233E23562647}" dt="2025-01-30T15:59:19.251" v="97" actId="1076"/>
          <ac:picMkLst>
            <pc:docMk/>
            <pc:sldMk cId="1475050007" sldId="738"/>
            <ac:picMk id="5" creationId="{3EB6AC26-96BA-5C61-080A-1256881AA861}"/>
          </ac:picMkLst>
        </pc:picChg>
      </pc:sldChg>
      <pc:sldChg chg="modSp mod">
        <pc:chgData name="Joudi Abas" userId="f57eb439-4d89-4047-b525-309a8a186d88" providerId="ADAL" clId="{6BFE6B27-E722-424D-939E-233E23562647}" dt="2025-01-30T15:59:06.523" v="95" actId="122"/>
        <pc:sldMkLst>
          <pc:docMk/>
          <pc:sldMk cId="2865663548" sldId="739"/>
        </pc:sldMkLst>
        <pc:spChg chg="mod">
          <ac:chgData name="Joudi Abas" userId="f57eb439-4d89-4047-b525-309a8a186d88" providerId="ADAL" clId="{6BFE6B27-E722-424D-939E-233E23562647}" dt="2025-01-30T15:59:06.523" v="95" actId="122"/>
          <ac:spMkLst>
            <pc:docMk/>
            <pc:sldMk cId="2865663548" sldId="739"/>
            <ac:spMk id="2" creationId="{B939EDA9-CC84-C7D2-36B7-0B06298274D9}"/>
          </ac:spMkLst>
        </pc:spChg>
      </pc:sldChg>
      <pc:sldChg chg="modSp mod">
        <pc:chgData name="Joudi Abas" userId="f57eb439-4d89-4047-b525-309a8a186d88" providerId="ADAL" clId="{6BFE6B27-E722-424D-939E-233E23562647}" dt="2025-01-30T15:59:40.209" v="101" actId="14100"/>
        <pc:sldMkLst>
          <pc:docMk/>
          <pc:sldMk cId="3496061502" sldId="741"/>
        </pc:sldMkLst>
        <pc:spChg chg="mod">
          <ac:chgData name="Joudi Abas" userId="f57eb439-4d89-4047-b525-309a8a186d88" providerId="ADAL" clId="{6BFE6B27-E722-424D-939E-233E23562647}" dt="2025-01-30T15:59:40.209" v="101" actId="14100"/>
          <ac:spMkLst>
            <pc:docMk/>
            <pc:sldMk cId="3496061502" sldId="741"/>
            <ac:spMk id="3" creationId="{54D107F5-849F-40A5-679F-57E3D6256031}"/>
          </ac:spMkLst>
        </pc:spChg>
        <pc:spChg chg="mod">
          <ac:chgData name="Joudi Abas" userId="f57eb439-4d89-4047-b525-309a8a186d88" providerId="ADAL" clId="{6BFE6B27-E722-424D-939E-233E23562647}" dt="2025-01-30T15:59:33.109" v="99" actId="122"/>
          <ac:spMkLst>
            <pc:docMk/>
            <pc:sldMk cId="3496061502" sldId="741"/>
            <ac:spMk id="4" creationId="{49FEB620-39D1-95B3-05CC-1C222B08C125}"/>
          </ac:spMkLst>
        </pc:spChg>
        <pc:spChg chg="mod">
          <ac:chgData name="Joudi Abas" userId="f57eb439-4d89-4047-b525-309a8a186d88" providerId="ADAL" clId="{6BFE6B27-E722-424D-939E-233E23562647}" dt="2025-01-30T15:59:40.209" v="101" actId="14100"/>
          <ac:spMkLst>
            <pc:docMk/>
            <pc:sldMk cId="3496061502" sldId="741"/>
            <ac:spMk id="6" creationId="{11BDE3F7-0164-205B-388C-65B476DB438D}"/>
          </ac:spMkLst>
        </pc:spChg>
      </pc:sldChg>
      <pc:sldChg chg="modSp mod">
        <pc:chgData name="Joudi Abas" userId="f57eb439-4d89-4047-b525-309a8a186d88" providerId="ADAL" clId="{6BFE6B27-E722-424D-939E-233E23562647}" dt="2025-01-30T15:59:51.100" v="102" actId="122"/>
        <pc:sldMkLst>
          <pc:docMk/>
          <pc:sldMk cId="1183216554" sldId="742"/>
        </pc:sldMkLst>
        <pc:spChg chg="mod">
          <ac:chgData name="Joudi Abas" userId="f57eb439-4d89-4047-b525-309a8a186d88" providerId="ADAL" clId="{6BFE6B27-E722-424D-939E-233E23562647}" dt="2025-01-30T15:59:51.100" v="102" actId="122"/>
          <ac:spMkLst>
            <pc:docMk/>
            <pc:sldMk cId="1183216554" sldId="742"/>
            <ac:spMk id="2" creationId="{FEE3BBDA-6122-4F59-4D16-2CA4F37E8C78}"/>
          </ac:spMkLst>
        </pc:spChg>
      </pc:sldChg>
      <pc:sldChg chg="modSp mod">
        <pc:chgData name="Joudi Abas" userId="f57eb439-4d89-4047-b525-309a8a186d88" providerId="ADAL" clId="{6BFE6B27-E722-424D-939E-233E23562647}" dt="2025-01-30T16:46:42.419" v="295" actId="122"/>
        <pc:sldMkLst>
          <pc:docMk/>
          <pc:sldMk cId="3680277803" sldId="743"/>
        </pc:sldMkLst>
        <pc:spChg chg="mod">
          <ac:chgData name="Joudi Abas" userId="f57eb439-4d89-4047-b525-309a8a186d88" providerId="ADAL" clId="{6BFE6B27-E722-424D-939E-233E23562647}" dt="2025-01-30T16:46:42.419" v="295" actId="122"/>
          <ac:spMkLst>
            <pc:docMk/>
            <pc:sldMk cId="3680277803" sldId="743"/>
            <ac:spMk id="2" creationId="{BD1869FC-793F-B6A8-7F35-756EC90E225E}"/>
          </ac:spMkLst>
        </pc:spChg>
      </pc:sldChg>
      <pc:sldChg chg="modSp mod">
        <pc:chgData name="Joudi Abas" userId="f57eb439-4d89-4047-b525-309a8a186d88" providerId="ADAL" clId="{6BFE6B27-E722-424D-939E-233E23562647}" dt="2025-01-30T16:46:48.433" v="296" actId="122"/>
        <pc:sldMkLst>
          <pc:docMk/>
          <pc:sldMk cId="209183328" sldId="744"/>
        </pc:sldMkLst>
        <pc:spChg chg="mod">
          <ac:chgData name="Joudi Abas" userId="f57eb439-4d89-4047-b525-309a8a186d88" providerId="ADAL" clId="{6BFE6B27-E722-424D-939E-233E23562647}" dt="2025-01-30T16:46:48.433" v="296" actId="122"/>
          <ac:spMkLst>
            <pc:docMk/>
            <pc:sldMk cId="209183328" sldId="744"/>
            <ac:spMk id="2" creationId="{4DD80D5E-ECE3-4A94-ECD8-36105BE3B423}"/>
          </ac:spMkLst>
        </pc:spChg>
      </pc:sldChg>
    </pc:docChg>
  </pc:docChgLst>
  <pc:docChgLst>
    <pc:chgData name="Paige Jenkins" userId="S::paige.jenkins@threatlocker.com::f759f39b-a031-4953-8d86-f8035c02a140" providerId="AD" clId="Web-{37D6EDEA-9068-0808-AA04-05FA98027EC0}"/>
    <pc:docChg chg="modSld">
      <pc:chgData name="Paige Jenkins" userId="S::paige.jenkins@threatlocker.com::f759f39b-a031-4953-8d86-f8035c02a140" providerId="AD" clId="Web-{37D6EDEA-9068-0808-AA04-05FA98027EC0}" dt="2025-01-31T20:01:37.195" v="2" actId="20577"/>
      <pc:docMkLst>
        <pc:docMk/>
      </pc:docMkLst>
      <pc:sldChg chg="modSp">
        <pc:chgData name="Paige Jenkins" userId="S::paige.jenkins@threatlocker.com::f759f39b-a031-4953-8d86-f8035c02a140" providerId="AD" clId="Web-{37D6EDEA-9068-0808-AA04-05FA98027EC0}" dt="2025-01-31T20:01:37.195" v="2" actId="20577"/>
        <pc:sldMkLst>
          <pc:docMk/>
          <pc:sldMk cId="3659045162" sldId="719"/>
        </pc:sldMkLst>
        <pc:spChg chg="mod">
          <ac:chgData name="Paige Jenkins" userId="S::paige.jenkins@threatlocker.com::f759f39b-a031-4953-8d86-f8035c02a140" providerId="AD" clId="Web-{37D6EDEA-9068-0808-AA04-05FA98027EC0}" dt="2025-01-31T20:01:37.195" v="2" actId="20577"/>
          <ac:spMkLst>
            <pc:docMk/>
            <pc:sldMk cId="3659045162" sldId="719"/>
            <ac:spMk id="4" creationId="{C1E3E3D3-9DA5-ACC3-74D9-109FC3DDECB0}"/>
          </ac:spMkLst>
        </pc:spChg>
      </pc:sldChg>
    </pc:docChg>
  </pc:docChgLst>
  <pc:docChgLst>
    <pc:chgData name="Nicholas Cottrell" userId="f2d0a10b-42b9-4047-a20c-8b08cc696aff" providerId="ADAL" clId="{E48F9669-9031-4550-80F3-74EE59619183}"/>
    <pc:docChg chg="undo redo custSel addSld delSld modSld sldOrd">
      <pc:chgData name="Nicholas Cottrell" userId="f2d0a10b-42b9-4047-a20c-8b08cc696aff" providerId="ADAL" clId="{E48F9669-9031-4550-80F3-74EE59619183}" dt="2025-02-11T17:37:08.809" v="15375" actId="962"/>
      <pc:docMkLst>
        <pc:docMk/>
      </pc:docMkLst>
      <pc:sldChg chg="addSp delSp modSp add del mod">
        <pc:chgData name="Nicholas Cottrell" userId="f2d0a10b-42b9-4047-a20c-8b08cc696aff" providerId="ADAL" clId="{E48F9669-9031-4550-80F3-74EE59619183}" dt="2025-01-27T23:01:01.598" v="408" actId="47"/>
        <pc:sldMkLst>
          <pc:docMk/>
          <pc:sldMk cId="2094181465" sldId="264"/>
        </pc:sldMkLst>
      </pc:sldChg>
      <pc:sldChg chg="modSp add mod modNotesTx">
        <pc:chgData name="Nicholas Cottrell" userId="f2d0a10b-42b9-4047-a20c-8b08cc696aff" providerId="ADAL" clId="{E48F9669-9031-4550-80F3-74EE59619183}" dt="2025-02-11T17:32:59.485" v="15269"/>
        <pc:sldMkLst>
          <pc:docMk/>
          <pc:sldMk cId="3659045162" sldId="719"/>
        </pc:sldMkLst>
        <pc:spChg chg="mod">
          <ac:chgData name="Nicholas Cottrell" userId="f2d0a10b-42b9-4047-a20c-8b08cc696aff" providerId="ADAL" clId="{E48F9669-9031-4550-80F3-74EE59619183}" dt="2025-01-27T22:28:04.645" v="34" actId="20577"/>
          <ac:spMkLst>
            <pc:docMk/>
            <pc:sldMk cId="3659045162" sldId="719"/>
            <ac:spMk id="2" creationId="{2D0B6AA1-3590-5C37-67BF-A970B75FC71B}"/>
          </ac:spMkLst>
        </pc:spChg>
        <pc:spChg chg="mod">
          <ac:chgData name="Nicholas Cottrell" userId="f2d0a10b-42b9-4047-a20c-8b08cc696aff" providerId="ADAL" clId="{E48F9669-9031-4550-80F3-74EE59619183}" dt="2025-01-27T22:28:14.673" v="67" actId="20577"/>
          <ac:spMkLst>
            <pc:docMk/>
            <pc:sldMk cId="3659045162" sldId="719"/>
            <ac:spMk id="3" creationId="{95A207A3-0D2B-AD9F-09CF-696C4CE6ACEB}"/>
          </ac:spMkLst>
        </pc:spChg>
        <pc:spChg chg="mod">
          <ac:chgData name="Nicholas Cottrell" userId="f2d0a10b-42b9-4047-a20c-8b08cc696aff" providerId="ADAL" clId="{E48F9669-9031-4550-80F3-74EE59619183}" dt="2025-01-27T21:54:26.089" v="21" actId="20577"/>
          <ac:spMkLst>
            <pc:docMk/>
            <pc:sldMk cId="3659045162" sldId="719"/>
            <ac:spMk id="4" creationId="{C1E3E3D3-9DA5-ACC3-74D9-109FC3DDECB0}"/>
          </ac:spMkLst>
        </pc:spChg>
        <pc:spChg chg="mod">
          <ac:chgData name="Nicholas Cottrell" userId="f2d0a10b-42b9-4047-a20c-8b08cc696aff" providerId="ADAL" clId="{E48F9669-9031-4550-80F3-74EE59619183}" dt="2025-02-11T17:32:12.556" v="15262" actId="14826"/>
          <ac:spMkLst>
            <pc:docMk/>
            <pc:sldMk cId="3659045162" sldId="719"/>
            <ac:spMk id="6" creationId="{025663BA-48DC-C278-74E7-185495CD0C74}"/>
          </ac:spMkLst>
        </pc:spChg>
        <pc:grpChg chg="mod">
          <ac:chgData name="Nicholas Cottrell" userId="f2d0a10b-42b9-4047-a20c-8b08cc696aff" providerId="ADAL" clId="{E48F9669-9031-4550-80F3-74EE59619183}" dt="2025-02-11T17:32:12.556" v="15262" actId="14826"/>
          <ac:grpSpMkLst>
            <pc:docMk/>
            <pc:sldMk cId="3659045162" sldId="719"/>
            <ac:grpSpMk id="5" creationId="{54032C5B-E86C-0A27-8132-475392FBB278}"/>
          </ac:grpSpMkLst>
        </pc:grpChg>
        <pc:picChg chg="mod">
          <ac:chgData name="Nicholas Cottrell" userId="f2d0a10b-42b9-4047-a20c-8b08cc696aff" providerId="ADAL" clId="{E48F9669-9031-4550-80F3-74EE59619183}" dt="2025-02-11T17:32:59.485" v="15269"/>
          <ac:picMkLst>
            <pc:docMk/>
            <pc:sldMk cId="3659045162" sldId="719"/>
            <ac:picMk id="7" creationId="{07A0A9D6-D553-6C04-7744-7DD511D09338}"/>
          </ac:picMkLst>
        </pc:picChg>
      </pc:sldChg>
      <pc:sldChg chg="addSp delSp new del mod">
        <pc:chgData name="Nicholas Cottrell" userId="f2d0a10b-42b9-4047-a20c-8b08cc696aff" providerId="ADAL" clId="{E48F9669-9031-4550-80F3-74EE59619183}" dt="2025-01-27T22:33:57.505" v="74" actId="2696"/>
        <pc:sldMkLst>
          <pc:docMk/>
          <pc:sldMk cId="1059777517" sldId="720"/>
        </pc:sldMkLst>
      </pc:sldChg>
      <pc:sldChg chg="addSp modSp new mod modNotesTx">
        <pc:chgData name="Nicholas Cottrell" userId="f2d0a10b-42b9-4047-a20c-8b08cc696aff" providerId="ADAL" clId="{E48F9669-9031-4550-80F3-74EE59619183}" dt="2025-02-10T21:49:08.475" v="15238" actId="20577"/>
        <pc:sldMkLst>
          <pc:docMk/>
          <pc:sldMk cId="2324701356" sldId="720"/>
        </pc:sldMkLst>
        <pc:spChg chg="mod">
          <ac:chgData name="Nicholas Cottrell" userId="f2d0a10b-42b9-4047-a20c-8b08cc696aff" providerId="ADAL" clId="{E48F9669-9031-4550-80F3-74EE59619183}" dt="2025-01-27T22:36:21.171" v="148" actId="404"/>
          <ac:spMkLst>
            <pc:docMk/>
            <pc:sldMk cId="2324701356" sldId="720"/>
            <ac:spMk id="2" creationId="{C143AAA6-D5ED-8009-2948-1D192231F69F}"/>
          </ac:spMkLst>
        </pc:spChg>
        <pc:spChg chg="mod">
          <ac:chgData name="Nicholas Cottrell" userId="f2d0a10b-42b9-4047-a20c-8b08cc696aff" providerId="ADAL" clId="{E48F9669-9031-4550-80F3-74EE59619183}" dt="2025-01-30T14:43:39.897" v="15206" actId="20577"/>
          <ac:spMkLst>
            <pc:docMk/>
            <pc:sldMk cId="2324701356" sldId="720"/>
            <ac:spMk id="3" creationId="{807A3E2F-F8B0-4201-F64F-5276E02653B5}"/>
          </ac:spMkLst>
        </pc:spChg>
        <pc:spChg chg="mod">
          <ac:chgData name="Nicholas Cottrell" userId="f2d0a10b-42b9-4047-a20c-8b08cc696aff" providerId="ADAL" clId="{E48F9669-9031-4550-80F3-74EE59619183}" dt="2025-01-27T22:35:24.951" v="106"/>
          <ac:spMkLst>
            <pc:docMk/>
            <pc:sldMk cId="2324701356" sldId="720"/>
            <ac:spMk id="5" creationId="{0E5F4BE8-8092-427F-79DD-74FA97D4B2BA}"/>
          </ac:spMkLst>
        </pc:spChg>
        <pc:spChg chg="mod">
          <ac:chgData name="Nicholas Cottrell" userId="f2d0a10b-42b9-4047-a20c-8b08cc696aff" providerId="ADAL" clId="{E48F9669-9031-4550-80F3-74EE59619183}" dt="2025-01-27T22:35:24.951" v="106"/>
          <ac:spMkLst>
            <pc:docMk/>
            <pc:sldMk cId="2324701356" sldId="720"/>
            <ac:spMk id="6" creationId="{FC78589B-1F6E-A4E4-E061-35A892B05D33}"/>
          </ac:spMkLst>
        </pc:spChg>
        <pc:grpChg chg="add mod">
          <ac:chgData name="Nicholas Cottrell" userId="f2d0a10b-42b9-4047-a20c-8b08cc696aff" providerId="ADAL" clId="{E48F9669-9031-4550-80F3-74EE59619183}" dt="2025-01-27T22:35:30.234" v="107" actId="1076"/>
          <ac:grpSpMkLst>
            <pc:docMk/>
            <pc:sldMk cId="2324701356" sldId="720"/>
            <ac:grpSpMk id="4" creationId="{10B0A867-3A26-D806-6779-3903AC08A9F4}"/>
          </ac:grpSpMkLst>
        </pc:grpChg>
        <pc:picChg chg="add mod">
          <ac:chgData name="Nicholas Cottrell" userId="f2d0a10b-42b9-4047-a20c-8b08cc696aff" providerId="ADAL" clId="{E48F9669-9031-4550-80F3-74EE59619183}" dt="2025-02-05T21:15:32.362" v="15236" actId="1076"/>
          <ac:picMkLst>
            <pc:docMk/>
            <pc:sldMk cId="2324701356" sldId="720"/>
            <ac:picMk id="8" creationId="{F14583EC-706B-FEE9-9C76-E75451BF6A6F}"/>
          </ac:picMkLst>
        </pc:picChg>
      </pc:sldChg>
      <pc:sldChg chg="addSp delSp modSp new mod modNotesTx">
        <pc:chgData name="Nicholas Cottrell" userId="f2d0a10b-42b9-4047-a20c-8b08cc696aff" providerId="ADAL" clId="{E48F9669-9031-4550-80F3-74EE59619183}" dt="2025-02-11T17:35:41.238" v="15343" actId="962"/>
        <pc:sldMkLst>
          <pc:docMk/>
          <pc:sldMk cId="2424037588" sldId="721"/>
        </pc:sldMkLst>
        <pc:spChg chg="mod">
          <ac:chgData name="Nicholas Cottrell" userId="f2d0a10b-42b9-4047-a20c-8b08cc696aff" providerId="ADAL" clId="{E48F9669-9031-4550-80F3-74EE59619183}" dt="2025-01-30T17:40:34.106" v="15221" actId="20577"/>
          <ac:spMkLst>
            <pc:docMk/>
            <pc:sldMk cId="2424037588" sldId="721"/>
            <ac:spMk id="3" creationId="{754FC268-B90B-0EEE-B12F-23A61D83236D}"/>
          </ac:spMkLst>
        </pc:spChg>
        <pc:spChg chg="mod">
          <ac:chgData name="Nicholas Cottrell" userId="f2d0a10b-42b9-4047-a20c-8b08cc696aff" providerId="ADAL" clId="{E48F9669-9031-4550-80F3-74EE59619183}" dt="2025-01-28T15:08:20.286" v="1348" actId="404"/>
          <ac:spMkLst>
            <pc:docMk/>
            <pc:sldMk cId="2424037588" sldId="721"/>
            <ac:spMk id="4" creationId="{DD4C9754-9E73-1A80-D7FA-AA74A1D35C16}"/>
          </ac:spMkLst>
        </pc:spChg>
        <pc:picChg chg="add mod">
          <ac:chgData name="Nicholas Cottrell" userId="f2d0a10b-42b9-4047-a20c-8b08cc696aff" providerId="ADAL" clId="{E48F9669-9031-4550-80F3-74EE59619183}" dt="2025-02-11T17:35:41.238" v="15343" actId="962"/>
          <ac:picMkLst>
            <pc:docMk/>
            <pc:sldMk cId="2424037588" sldId="721"/>
            <ac:picMk id="1026" creationId="{9BB17407-5547-9B84-1579-2EB8673750F1}"/>
          </ac:picMkLst>
        </pc:picChg>
      </pc:sldChg>
      <pc:sldChg chg="del">
        <pc:chgData name="Nicholas Cottrell" userId="f2d0a10b-42b9-4047-a20c-8b08cc696aff" providerId="ADAL" clId="{E48F9669-9031-4550-80F3-74EE59619183}" dt="2025-01-27T22:34:00.948" v="75" actId="2696"/>
        <pc:sldMkLst>
          <pc:docMk/>
          <pc:sldMk cId="3834380758" sldId="721"/>
        </pc:sldMkLst>
      </pc:sldChg>
      <pc:sldChg chg="addSp delSp modSp new mod modNotesTx">
        <pc:chgData name="Nicholas Cottrell" userId="f2d0a10b-42b9-4047-a20c-8b08cc696aff" providerId="ADAL" clId="{E48F9669-9031-4550-80F3-74EE59619183}" dt="2025-02-11T17:35:48.123" v="15345" actId="962"/>
        <pc:sldMkLst>
          <pc:docMk/>
          <pc:sldMk cId="3979750144" sldId="722"/>
        </pc:sldMkLst>
        <pc:spChg chg="mod">
          <ac:chgData name="Nicholas Cottrell" userId="f2d0a10b-42b9-4047-a20c-8b08cc696aff" providerId="ADAL" clId="{E48F9669-9031-4550-80F3-74EE59619183}" dt="2025-01-28T16:18:03.635" v="1550" actId="20577"/>
          <ac:spMkLst>
            <pc:docMk/>
            <pc:sldMk cId="3979750144" sldId="722"/>
            <ac:spMk id="2" creationId="{CFCB6718-5E33-0832-CAD9-64865A3AC14F}"/>
          </ac:spMkLst>
        </pc:spChg>
        <pc:picChg chg="add mod">
          <ac:chgData name="Nicholas Cottrell" userId="f2d0a10b-42b9-4047-a20c-8b08cc696aff" providerId="ADAL" clId="{E48F9669-9031-4550-80F3-74EE59619183}" dt="2025-02-11T17:35:48.123" v="15345" actId="962"/>
          <ac:picMkLst>
            <pc:docMk/>
            <pc:sldMk cId="3979750144" sldId="722"/>
            <ac:picMk id="2052" creationId="{121830F2-4164-0A80-F854-A80CEA95BB07}"/>
          </ac:picMkLst>
        </pc:picChg>
      </pc:sldChg>
      <pc:sldChg chg="addSp delSp modSp new mod modNotesTx">
        <pc:chgData name="Nicholas Cottrell" userId="f2d0a10b-42b9-4047-a20c-8b08cc696aff" providerId="ADAL" clId="{E48F9669-9031-4550-80F3-74EE59619183}" dt="2025-02-11T17:35:51.409" v="15347" actId="962"/>
        <pc:sldMkLst>
          <pc:docMk/>
          <pc:sldMk cId="2241396211" sldId="723"/>
        </pc:sldMkLst>
        <pc:spChg chg="mod">
          <ac:chgData name="Nicholas Cottrell" userId="f2d0a10b-42b9-4047-a20c-8b08cc696aff" providerId="ADAL" clId="{E48F9669-9031-4550-80F3-74EE59619183}" dt="2025-01-28T16:18:16.296" v="1553" actId="20577"/>
          <ac:spMkLst>
            <pc:docMk/>
            <pc:sldMk cId="2241396211" sldId="723"/>
            <ac:spMk id="2" creationId="{DE926642-87D3-2F34-847C-56BA01880710}"/>
          </ac:spMkLst>
        </pc:spChg>
        <pc:picChg chg="add mod">
          <ac:chgData name="Nicholas Cottrell" userId="f2d0a10b-42b9-4047-a20c-8b08cc696aff" providerId="ADAL" clId="{E48F9669-9031-4550-80F3-74EE59619183}" dt="2025-02-11T17:35:51.409" v="15347" actId="962"/>
          <ac:picMkLst>
            <pc:docMk/>
            <pc:sldMk cId="2241396211" sldId="723"/>
            <ac:picMk id="3074" creationId="{050A26D3-B0BB-A887-B4FA-5FA9751385BF}"/>
          </ac:picMkLst>
        </pc:picChg>
      </pc:sldChg>
      <pc:sldChg chg="addSp delSp modSp new mod modNotesTx">
        <pc:chgData name="Nicholas Cottrell" userId="f2d0a10b-42b9-4047-a20c-8b08cc696aff" providerId="ADAL" clId="{E48F9669-9031-4550-80F3-74EE59619183}" dt="2025-02-11T17:35:54.458" v="15349" actId="962"/>
        <pc:sldMkLst>
          <pc:docMk/>
          <pc:sldMk cId="4294936525" sldId="724"/>
        </pc:sldMkLst>
        <pc:spChg chg="mod">
          <ac:chgData name="Nicholas Cottrell" userId="f2d0a10b-42b9-4047-a20c-8b08cc696aff" providerId="ADAL" clId="{E48F9669-9031-4550-80F3-74EE59619183}" dt="2025-01-28T16:45:50.924" v="2203" actId="20577"/>
          <ac:spMkLst>
            <pc:docMk/>
            <pc:sldMk cId="4294936525" sldId="724"/>
            <ac:spMk id="2" creationId="{15B1FE29-4B3A-3558-9874-FA532C250735}"/>
          </ac:spMkLst>
        </pc:spChg>
        <pc:picChg chg="add mod ord">
          <ac:chgData name="Nicholas Cottrell" userId="f2d0a10b-42b9-4047-a20c-8b08cc696aff" providerId="ADAL" clId="{E48F9669-9031-4550-80F3-74EE59619183}" dt="2025-02-11T17:35:54.458" v="15349" actId="962"/>
          <ac:picMkLst>
            <pc:docMk/>
            <pc:sldMk cId="4294936525" sldId="724"/>
            <ac:picMk id="5" creationId="{4E400DBF-424E-1FEC-A4C9-52A908C0AEAF}"/>
          </ac:picMkLst>
        </pc:picChg>
      </pc:sldChg>
      <pc:sldChg chg="addSp delSp modSp new mod modNotesTx">
        <pc:chgData name="Nicholas Cottrell" userId="f2d0a10b-42b9-4047-a20c-8b08cc696aff" providerId="ADAL" clId="{E48F9669-9031-4550-80F3-74EE59619183}" dt="2025-02-11T17:35:57.438" v="15351" actId="962"/>
        <pc:sldMkLst>
          <pc:docMk/>
          <pc:sldMk cId="2233315846" sldId="725"/>
        </pc:sldMkLst>
        <pc:spChg chg="mod">
          <ac:chgData name="Nicholas Cottrell" userId="f2d0a10b-42b9-4047-a20c-8b08cc696aff" providerId="ADAL" clId="{E48F9669-9031-4550-80F3-74EE59619183}" dt="2025-01-28T17:07:26.217" v="4196" actId="21"/>
          <ac:spMkLst>
            <pc:docMk/>
            <pc:sldMk cId="2233315846" sldId="725"/>
            <ac:spMk id="3" creationId="{9E839930-6795-D0F6-8136-7692C93DC342}"/>
          </ac:spMkLst>
        </pc:spChg>
        <pc:spChg chg="mod">
          <ac:chgData name="Nicholas Cottrell" userId="f2d0a10b-42b9-4047-a20c-8b08cc696aff" providerId="ADAL" clId="{E48F9669-9031-4550-80F3-74EE59619183}" dt="2025-01-28T16:49:05.088" v="2696"/>
          <ac:spMkLst>
            <pc:docMk/>
            <pc:sldMk cId="2233315846" sldId="725"/>
            <ac:spMk id="4" creationId="{1BA4C065-80A9-5FDD-D240-AFC6CC16EFEB}"/>
          </ac:spMkLst>
        </pc:spChg>
        <pc:spChg chg="mod">
          <ac:chgData name="Nicholas Cottrell" userId="f2d0a10b-42b9-4047-a20c-8b08cc696aff" providerId="ADAL" clId="{E48F9669-9031-4550-80F3-74EE59619183}" dt="2025-01-28T17:04:01.093" v="4050"/>
          <ac:spMkLst>
            <pc:docMk/>
            <pc:sldMk cId="2233315846" sldId="725"/>
            <ac:spMk id="5" creationId="{68D32479-E01C-4438-D05C-242C0B5BB7F1}"/>
          </ac:spMkLst>
        </pc:spChg>
        <pc:picChg chg="add mod ord">
          <ac:chgData name="Nicholas Cottrell" userId="f2d0a10b-42b9-4047-a20c-8b08cc696aff" providerId="ADAL" clId="{E48F9669-9031-4550-80F3-74EE59619183}" dt="2025-02-11T17:35:57.438" v="15351" actId="962"/>
          <ac:picMkLst>
            <pc:docMk/>
            <pc:sldMk cId="2233315846" sldId="725"/>
            <ac:picMk id="8" creationId="{D24F025A-FF3F-0472-22AB-F3F9393A0B14}"/>
          </ac:picMkLst>
        </pc:picChg>
      </pc:sldChg>
      <pc:sldChg chg="addSp delSp modSp new mod modNotesTx">
        <pc:chgData name="Nicholas Cottrell" userId="f2d0a10b-42b9-4047-a20c-8b08cc696aff" providerId="ADAL" clId="{E48F9669-9031-4550-80F3-74EE59619183}" dt="2025-02-11T17:36:00.467" v="15353" actId="962"/>
        <pc:sldMkLst>
          <pc:docMk/>
          <pc:sldMk cId="1627233841" sldId="726"/>
        </pc:sldMkLst>
        <pc:spChg chg="mod">
          <ac:chgData name="Nicholas Cottrell" userId="f2d0a10b-42b9-4047-a20c-8b08cc696aff" providerId="ADAL" clId="{E48F9669-9031-4550-80F3-74EE59619183}" dt="2025-01-28T17:12:08.194" v="4282" actId="20577"/>
          <ac:spMkLst>
            <pc:docMk/>
            <pc:sldMk cId="1627233841" sldId="726"/>
            <ac:spMk id="3" creationId="{DD2F2099-9AC9-1952-A569-0F16F36660C3}"/>
          </ac:spMkLst>
        </pc:spChg>
        <pc:spChg chg="mod">
          <ac:chgData name="Nicholas Cottrell" userId="f2d0a10b-42b9-4047-a20c-8b08cc696aff" providerId="ADAL" clId="{E48F9669-9031-4550-80F3-74EE59619183}" dt="2025-01-28T17:18:34.508" v="4283"/>
          <ac:spMkLst>
            <pc:docMk/>
            <pc:sldMk cId="1627233841" sldId="726"/>
            <ac:spMk id="4" creationId="{4D214417-FC61-E0C9-CC51-C373BEDF77A0}"/>
          </ac:spMkLst>
        </pc:spChg>
        <pc:spChg chg="mod">
          <ac:chgData name="Nicholas Cottrell" userId="f2d0a10b-42b9-4047-a20c-8b08cc696aff" providerId="ADAL" clId="{E48F9669-9031-4550-80F3-74EE59619183}" dt="2025-01-28T17:31:55.545" v="4746"/>
          <ac:spMkLst>
            <pc:docMk/>
            <pc:sldMk cId="1627233841" sldId="726"/>
            <ac:spMk id="5" creationId="{710CCED1-D409-1FE4-05AB-8EA551858FB6}"/>
          </ac:spMkLst>
        </pc:spChg>
        <pc:picChg chg="add mod ord">
          <ac:chgData name="Nicholas Cottrell" userId="f2d0a10b-42b9-4047-a20c-8b08cc696aff" providerId="ADAL" clId="{E48F9669-9031-4550-80F3-74EE59619183}" dt="2025-02-11T17:36:00.467" v="15353" actId="962"/>
          <ac:picMkLst>
            <pc:docMk/>
            <pc:sldMk cId="1627233841" sldId="726"/>
            <ac:picMk id="10" creationId="{4642FF08-E40F-A5A5-AF31-1D668BF8DA7F}"/>
          </ac:picMkLst>
        </pc:picChg>
      </pc:sldChg>
      <pc:sldChg chg="delSp modSp new mod modNotesTx">
        <pc:chgData name="Nicholas Cottrell" userId="f2d0a10b-42b9-4047-a20c-8b08cc696aff" providerId="ADAL" clId="{E48F9669-9031-4550-80F3-74EE59619183}" dt="2025-02-10T21:49:26.129" v="15245" actId="20577"/>
        <pc:sldMkLst>
          <pc:docMk/>
          <pc:sldMk cId="71486714" sldId="727"/>
        </pc:sldMkLst>
        <pc:spChg chg="mod">
          <ac:chgData name="Nicholas Cottrell" userId="f2d0a10b-42b9-4047-a20c-8b08cc696aff" providerId="ADAL" clId="{E48F9669-9031-4550-80F3-74EE59619183}" dt="2025-01-28T18:00:56.427" v="5686" actId="20577"/>
          <ac:spMkLst>
            <pc:docMk/>
            <pc:sldMk cId="71486714" sldId="727"/>
            <ac:spMk id="3" creationId="{367E326A-436A-7F55-E831-DC67E4A9E8A8}"/>
          </ac:spMkLst>
        </pc:spChg>
        <pc:spChg chg="mod">
          <ac:chgData name="Nicholas Cottrell" userId="f2d0a10b-42b9-4047-a20c-8b08cc696aff" providerId="ADAL" clId="{E48F9669-9031-4550-80F3-74EE59619183}" dt="2025-01-28T17:47:12.272" v="5215"/>
          <ac:spMkLst>
            <pc:docMk/>
            <pc:sldMk cId="71486714" sldId="727"/>
            <ac:spMk id="4" creationId="{5023B8B7-3601-48F6-C375-D4CF10B4B264}"/>
          </ac:spMkLst>
        </pc:spChg>
      </pc:sldChg>
      <pc:sldChg chg="addSp delSp modSp new mod modNotesTx">
        <pc:chgData name="Nicholas Cottrell" userId="f2d0a10b-42b9-4047-a20c-8b08cc696aff" providerId="ADAL" clId="{E48F9669-9031-4550-80F3-74EE59619183}" dt="2025-02-11T17:37:00.792" v="15373" actId="962"/>
        <pc:sldMkLst>
          <pc:docMk/>
          <pc:sldMk cId="403986674" sldId="728"/>
        </pc:sldMkLst>
        <pc:spChg chg="mod">
          <ac:chgData name="Nicholas Cottrell" userId="f2d0a10b-42b9-4047-a20c-8b08cc696aff" providerId="ADAL" clId="{E48F9669-9031-4550-80F3-74EE59619183}" dt="2025-01-28T18:04:19.255" v="5937"/>
          <ac:spMkLst>
            <pc:docMk/>
            <pc:sldMk cId="403986674" sldId="728"/>
            <ac:spMk id="2" creationId="{E5D97407-13B9-4DAF-26D1-3252853BF57E}"/>
          </ac:spMkLst>
        </pc:spChg>
        <pc:picChg chg="add mod ord">
          <ac:chgData name="Nicholas Cottrell" userId="f2d0a10b-42b9-4047-a20c-8b08cc696aff" providerId="ADAL" clId="{E48F9669-9031-4550-80F3-74EE59619183}" dt="2025-02-11T17:37:00.792" v="15373" actId="962"/>
          <ac:picMkLst>
            <pc:docMk/>
            <pc:sldMk cId="403986674" sldId="728"/>
            <ac:picMk id="5" creationId="{B1B26396-B554-BD6C-E672-BC17FBB1428E}"/>
          </ac:picMkLst>
        </pc:picChg>
      </pc:sldChg>
      <pc:sldChg chg="modSp new del mod modNotesTx">
        <pc:chgData name="Nicholas Cottrell" userId="f2d0a10b-42b9-4047-a20c-8b08cc696aff" providerId="ADAL" clId="{E48F9669-9031-4550-80F3-74EE59619183}" dt="2025-01-28T18:27:47.604" v="7723" actId="47"/>
        <pc:sldMkLst>
          <pc:docMk/>
          <pc:sldMk cId="513239875" sldId="729"/>
        </pc:sldMkLst>
      </pc:sldChg>
      <pc:sldChg chg="modSp new mod modNotesTx">
        <pc:chgData name="Nicholas Cottrell" userId="f2d0a10b-42b9-4047-a20c-8b08cc696aff" providerId="ADAL" clId="{E48F9669-9031-4550-80F3-74EE59619183}" dt="2025-02-10T21:49:30.450" v="15247" actId="20577"/>
        <pc:sldMkLst>
          <pc:docMk/>
          <pc:sldMk cId="3551351109" sldId="730"/>
        </pc:sldMkLst>
        <pc:spChg chg="mod">
          <ac:chgData name="Nicholas Cottrell" userId="f2d0a10b-42b9-4047-a20c-8b08cc696aff" providerId="ADAL" clId="{E48F9669-9031-4550-80F3-74EE59619183}" dt="2025-01-28T18:18:57.007" v="6709"/>
          <ac:spMkLst>
            <pc:docMk/>
            <pc:sldMk cId="3551351109" sldId="730"/>
            <ac:spMk id="2" creationId="{8942DD47-3FFF-D9CC-3AFE-12E5E7669300}"/>
          </ac:spMkLst>
        </pc:spChg>
      </pc:sldChg>
      <pc:sldChg chg="addSp delSp modSp new mod modNotesTx">
        <pc:chgData name="Nicholas Cottrell" userId="f2d0a10b-42b9-4047-a20c-8b08cc696aff" providerId="ADAL" clId="{E48F9669-9031-4550-80F3-74EE59619183}" dt="2025-02-11T17:36:14.053" v="15355" actId="962"/>
        <pc:sldMkLst>
          <pc:docMk/>
          <pc:sldMk cId="891690513" sldId="731"/>
        </pc:sldMkLst>
        <pc:spChg chg="mod">
          <ac:chgData name="Nicholas Cottrell" userId="f2d0a10b-42b9-4047-a20c-8b08cc696aff" providerId="ADAL" clId="{E48F9669-9031-4550-80F3-74EE59619183}" dt="2025-01-28T18:27:40.623" v="7721"/>
          <ac:spMkLst>
            <pc:docMk/>
            <pc:sldMk cId="891690513" sldId="731"/>
            <ac:spMk id="2" creationId="{6351EAC7-0647-F61C-E207-C967393B51B1}"/>
          </ac:spMkLst>
        </pc:spChg>
        <pc:picChg chg="add mod">
          <ac:chgData name="Nicholas Cottrell" userId="f2d0a10b-42b9-4047-a20c-8b08cc696aff" providerId="ADAL" clId="{E48F9669-9031-4550-80F3-74EE59619183}" dt="2025-02-11T17:36:14.053" v="15355" actId="962"/>
          <ac:picMkLst>
            <pc:docMk/>
            <pc:sldMk cId="891690513" sldId="731"/>
            <ac:picMk id="1026" creationId="{F7218355-71DF-661B-215C-49B02607B630}"/>
          </ac:picMkLst>
        </pc:picChg>
      </pc:sldChg>
      <pc:sldChg chg="delSp modSp new mod modNotesTx">
        <pc:chgData name="Nicholas Cottrell" userId="f2d0a10b-42b9-4047-a20c-8b08cc696aff" providerId="ADAL" clId="{E48F9669-9031-4550-80F3-74EE59619183}" dt="2025-02-10T21:49:34.549" v="15249" actId="20577"/>
        <pc:sldMkLst>
          <pc:docMk/>
          <pc:sldMk cId="1704223112" sldId="732"/>
        </pc:sldMkLst>
        <pc:spChg chg="mod">
          <ac:chgData name="Nicholas Cottrell" userId="f2d0a10b-42b9-4047-a20c-8b08cc696aff" providerId="ADAL" clId="{E48F9669-9031-4550-80F3-74EE59619183}" dt="2025-02-03T15:40:52.695" v="15228"/>
          <ac:spMkLst>
            <pc:docMk/>
            <pc:sldMk cId="1704223112" sldId="732"/>
            <ac:spMk id="3" creationId="{1A658753-28AA-70C7-E901-E0F821AA58CE}"/>
          </ac:spMkLst>
        </pc:spChg>
        <pc:spChg chg="mod">
          <ac:chgData name="Nicholas Cottrell" userId="f2d0a10b-42b9-4047-a20c-8b08cc696aff" providerId="ADAL" clId="{E48F9669-9031-4550-80F3-74EE59619183}" dt="2025-01-28T18:34:55.943" v="8073" actId="404"/>
          <ac:spMkLst>
            <pc:docMk/>
            <pc:sldMk cId="1704223112" sldId="732"/>
            <ac:spMk id="4" creationId="{E9317C43-30DB-EA35-A077-6108DE431A65}"/>
          </ac:spMkLst>
        </pc:spChg>
      </pc:sldChg>
      <pc:sldChg chg="addSp delSp modSp new mod modNotesTx">
        <pc:chgData name="Nicholas Cottrell" userId="f2d0a10b-42b9-4047-a20c-8b08cc696aff" providerId="ADAL" clId="{E48F9669-9031-4550-80F3-74EE59619183}" dt="2025-02-11T17:36:20.011" v="15357" actId="962"/>
        <pc:sldMkLst>
          <pc:docMk/>
          <pc:sldMk cId="684739349" sldId="733"/>
        </pc:sldMkLst>
        <pc:spChg chg="mod">
          <ac:chgData name="Nicholas Cottrell" userId="f2d0a10b-42b9-4047-a20c-8b08cc696aff" providerId="ADAL" clId="{E48F9669-9031-4550-80F3-74EE59619183}" dt="2025-01-28T18:42:03.109" v="8698" actId="20577"/>
          <ac:spMkLst>
            <pc:docMk/>
            <pc:sldMk cId="684739349" sldId="733"/>
            <ac:spMk id="2" creationId="{638E599F-7AA3-3FA8-91A1-60E217CD4A6C}"/>
          </ac:spMkLst>
        </pc:spChg>
        <pc:spChg chg="mod">
          <ac:chgData name="Nicholas Cottrell" userId="f2d0a10b-42b9-4047-a20c-8b08cc696aff" providerId="ADAL" clId="{E48F9669-9031-4550-80F3-74EE59619183}" dt="2025-02-11T17:36:20.011" v="15357" actId="962"/>
          <ac:spMkLst>
            <pc:docMk/>
            <pc:sldMk cId="684739349" sldId="733"/>
            <ac:spMk id="5" creationId="{9C88E939-F1A4-7684-1C8E-01E35380CD81}"/>
          </ac:spMkLst>
        </pc:spChg>
        <pc:picChg chg="add mod">
          <ac:chgData name="Nicholas Cottrell" userId="f2d0a10b-42b9-4047-a20c-8b08cc696aff" providerId="ADAL" clId="{E48F9669-9031-4550-80F3-74EE59619183}" dt="2025-01-29T22:56:49.658" v="15184"/>
          <ac:picMkLst>
            <pc:docMk/>
            <pc:sldMk cId="684739349" sldId="733"/>
            <ac:picMk id="3074" creationId="{784144C6-04C2-FBA4-4143-394E4E02A53B}"/>
          </ac:picMkLst>
        </pc:picChg>
      </pc:sldChg>
      <pc:sldChg chg="modSp new mod modNotesTx">
        <pc:chgData name="Nicholas Cottrell" userId="f2d0a10b-42b9-4047-a20c-8b08cc696aff" providerId="ADAL" clId="{E48F9669-9031-4550-80F3-74EE59619183}" dt="2025-02-10T21:49:40.881" v="15251" actId="20577"/>
        <pc:sldMkLst>
          <pc:docMk/>
          <pc:sldMk cId="2436650298" sldId="734"/>
        </pc:sldMkLst>
        <pc:spChg chg="mod">
          <ac:chgData name="Nicholas Cottrell" userId="f2d0a10b-42b9-4047-a20c-8b08cc696aff" providerId="ADAL" clId="{E48F9669-9031-4550-80F3-74EE59619183}" dt="2025-01-28T18:50:12.147" v="9368" actId="20577"/>
          <ac:spMkLst>
            <pc:docMk/>
            <pc:sldMk cId="2436650298" sldId="734"/>
            <ac:spMk id="2" creationId="{F40C7C66-5308-6948-47BC-BDDA75C5CE4D}"/>
          </ac:spMkLst>
        </pc:spChg>
        <pc:spChg chg="mod">
          <ac:chgData name="Nicholas Cottrell" userId="f2d0a10b-42b9-4047-a20c-8b08cc696aff" providerId="ADAL" clId="{E48F9669-9031-4550-80F3-74EE59619183}" dt="2025-01-30T14:45:26.522" v="15208" actId="20577"/>
          <ac:spMkLst>
            <pc:docMk/>
            <pc:sldMk cId="2436650298" sldId="734"/>
            <ac:spMk id="3" creationId="{DE6DD0DB-A36C-CD1D-4C2E-EA802E8F7642}"/>
          </ac:spMkLst>
        </pc:spChg>
        <pc:spChg chg="mod">
          <ac:chgData name="Nicholas Cottrell" userId="f2d0a10b-42b9-4047-a20c-8b08cc696aff" providerId="ADAL" clId="{E48F9669-9031-4550-80F3-74EE59619183}" dt="2025-01-28T18:49:41.673" v="9348" actId="20577"/>
          <ac:spMkLst>
            <pc:docMk/>
            <pc:sldMk cId="2436650298" sldId="734"/>
            <ac:spMk id="4" creationId="{A1E29C94-C4FB-7AE1-389F-06886DC7C26E}"/>
          </ac:spMkLst>
        </pc:spChg>
        <pc:spChg chg="mod">
          <ac:chgData name="Nicholas Cottrell" userId="f2d0a10b-42b9-4047-a20c-8b08cc696aff" providerId="ADAL" clId="{E48F9669-9031-4550-80F3-74EE59619183}" dt="2025-01-28T18:50:19.207" v="9381" actId="20577"/>
          <ac:spMkLst>
            <pc:docMk/>
            <pc:sldMk cId="2436650298" sldId="734"/>
            <ac:spMk id="5" creationId="{1CF478FD-E339-78E9-35FF-09F325F407CA}"/>
          </ac:spMkLst>
        </pc:spChg>
        <pc:spChg chg="mod">
          <ac:chgData name="Nicholas Cottrell" userId="f2d0a10b-42b9-4047-a20c-8b08cc696aff" providerId="ADAL" clId="{E48F9669-9031-4550-80F3-74EE59619183}" dt="2025-01-30T14:45:24.692" v="15207" actId="33524"/>
          <ac:spMkLst>
            <pc:docMk/>
            <pc:sldMk cId="2436650298" sldId="734"/>
            <ac:spMk id="6" creationId="{75EB5CE8-596B-E8CB-609B-7AFB50A479AB}"/>
          </ac:spMkLst>
        </pc:spChg>
      </pc:sldChg>
      <pc:sldChg chg="delSp modSp new mod modNotesTx">
        <pc:chgData name="Nicholas Cottrell" userId="f2d0a10b-42b9-4047-a20c-8b08cc696aff" providerId="ADAL" clId="{E48F9669-9031-4550-80F3-74EE59619183}" dt="2025-02-10T21:49:43.147" v="15252" actId="20577"/>
        <pc:sldMkLst>
          <pc:docMk/>
          <pc:sldMk cId="11066977" sldId="735"/>
        </pc:sldMkLst>
        <pc:spChg chg="mod">
          <ac:chgData name="Nicholas Cottrell" userId="f2d0a10b-42b9-4047-a20c-8b08cc696aff" providerId="ADAL" clId="{E48F9669-9031-4550-80F3-74EE59619183}" dt="2025-01-28T20:46:43.628" v="11113" actId="20577"/>
          <ac:spMkLst>
            <pc:docMk/>
            <pc:sldMk cId="11066977" sldId="735"/>
            <ac:spMk id="3" creationId="{DE4ABBD1-6CD3-1156-1202-4A7E45E22B38}"/>
          </ac:spMkLst>
        </pc:spChg>
        <pc:spChg chg="mod">
          <ac:chgData name="Nicholas Cottrell" userId="f2d0a10b-42b9-4047-a20c-8b08cc696aff" providerId="ADAL" clId="{E48F9669-9031-4550-80F3-74EE59619183}" dt="2025-01-28T20:28:31.187" v="10689" actId="20577"/>
          <ac:spMkLst>
            <pc:docMk/>
            <pc:sldMk cId="11066977" sldId="735"/>
            <ac:spMk id="4" creationId="{3AB8241A-2013-1474-B9B7-99682952A3A6}"/>
          </ac:spMkLst>
        </pc:spChg>
        <pc:spChg chg="mod">
          <ac:chgData name="Nicholas Cottrell" userId="f2d0a10b-42b9-4047-a20c-8b08cc696aff" providerId="ADAL" clId="{E48F9669-9031-4550-80F3-74EE59619183}" dt="2025-01-28T20:44:26.356" v="10859" actId="20577"/>
          <ac:spMkLst>
            <pc:docMk/>
            <pc:sldMk cId="11066977" sldId="735"/>
            <ac:spMk id="6" creationId="{48114227-CB1B-B268-8994-63F8FAA28FC1}"/>
          </ac:spMkLst>
        </pc:spChg>
      </pc:sldChg>
      <pc:sldChg chg="addSp delSp modSp new mod modNotesTx">
        <pc:chgData name="Nicholas Cottrell" userId="f2d0a10b-42b9-4047-a20c-8b08cc696aff" providerId="ADAL" clId="{E48F9669-9031-4550-80F3-74EE59619183}" dt="2025-02-11T17:36:28.832" v="15359" actId="962"/>
        <pc:sldMkLst>
          <pc:docMk/>
          <pc:sldMk cId="1556359825" sldId="736"/>
        </pc:sldMkLst>
        <pc:spChg chg="mod">
          <ac:chgData name="Nicholas Cottrell" userId="f2d0a10b-42b9-4047-a20c-8b08cc696aff" providerId="ADAL" clId="{E48F9669-9031-4550-80F3-74EE59619183}" dt="2025-01-28T20:51:23.084" v="11503" actId="20577"/>
          <ac:spMkLst>
            <pc:docMk/>
            <pc:sldMk cId="1556359825" sldId="736"/>
            <ac:spMk id="2" creationId="{1A09412B-6B98-DF52-3F34-FAB164AAD60E}"/>
          </ac:spMkLst>
        </pc:spChg>
        <pc:picChg chg="add mod">
          <ac:chgData name="Nicholas Cottrell" userId="f2d0a10b-42b9-4047-a20c-8b08cc696aff" providerId="ADAL" clId="{E48F9669-9031-4550-80F3-74EE59619183}" dt="2025-02-11T17:36:28.832" v="15359" actId="962"/>
          <ac:picMkLst>
            <pc:docMk/>
            <pc:sldMk cId="1556359825" sldId="736"/>
            <ac:picMk id="4098" creationId="{755640AD-EC36-FA1A-662C-32D755669CC7}"/>
          </ac:picMkLst>
        </pc:picChg>
      </pc:sldChg>
      <pc:sldChg chg="modSp new del mod ord">
        <pc:chgData name="Nicholas Cottrell" userId="f2d0a10b-42b9-4047-a20c-8b08cc696aff" providerId="ADAL" clId="{E48F9669-9031-4550-80F3-74EE59619183}" dt="2025-01-28T20:51:15.638" v="11500" actId="47"/>
        <pc:sldMkLst>
          <pc:docMk/>
          <pc:sldMk cId="2608546378" sldId="736"/>
        </pc:sldMkLst>
      </pc:sldChg>
      <pc:sldChg chg="addSp delSp modSp new mod modNotesTx">
        <pc:chgData name="Nicholas Cottrell" userId="f2d0a10b-42b9-4047-a20c-8b08cc696aff" providerId="ADAL" clId="{E48F9669-9031-4550-80F3-74EE59619183}" dt="2025-02-11T17:36:36.185" v="15361" actId="962"/>
        <pc:sldMkLst>
          <pc:docMk/>
          <pc:sldMk cId="3801075304" sldId="737"/>
        </pc:sldMkLst>
        <pc:spChg chg="mod">
          <ac:chgData name="Nicholas Cottrell" userId="f2d0a10b-42b9-4047-a20c-8b08cc696aff" providerId="ADAL" clId="{E48F9669-9031-4550-80F3-74EE59619183}" dt="2025-01-28T20:55:33.937" v="12198"/>
          <ac:spMkLst>
            <pc:docMk/>
            <pc:sldMk cId="3801075304" sldId="737"/>
            <ac:spMk id="2" creationId="{56CED47E-3E77-F88C-FACA-2AFE6C9E2B09}"/>
          </ac:spMkLst>
        </pc:spChg>
        <pc:picChg chg="add mod">
          <ac:chgData name="Nicholas Cottrell" userId="f2d0a10b-42b9-4047-a20c-8b08cc696aff" providerId="ADAL" clId="{E48F9669-9031-4550-80F3-74EE59619183}" dt="2025-02-11T17:36:36.185" v="15361" actId="962"/>
          <ac:picMkLst>
            <pc:docMk/>
            <pc:sldMk cId="3801075304" sldId="737"/>
            <ac:picMk id="5" creationId="{EEED7E68-DC1F-215F-CB5F-F7F6B0D06631}"/>
          </ac:picMkLst>
        </pc:picChg>
      </pc:sldChg>
      <pc:sldChg chg="addSp delSp modSp new mod modNotesTx">
        <pc:chgData name="Nicholas Cottrell" userId="f2d0a10b-42b9-4047-a20c-8b08cc696aff" providerId="ADAL" clId="{E48F9669-9031-4550-80F3-74EE59619183}" dt="2025-02-11T17:36:39.851" v="15363" actId="962"/>
        <pc:sldMkLst>
          <pc:docMk/>
          <pc:sldMk cId="1475050007" sldId="738"/>
        </pc:sldMkLst>
        <pc:spChg chg="mod">
          <ac:chgData name="Nicholas Cottrell" userId="f2d0a10b-42b9-4047-a20c-8b08cc696aff" providerId="ADAL" clId="{E48F9669-9031-4550-80F3-74EE59619183}" dt="2025-01-28T20:57:48.416" v="12412"/>
          <ac:spMkLst>
            <pc:docMk/>
            <pc:sldMk cId="1475050007" sldId="738"/>
            <ac:spMk id="2" creationId="{1F76ED78-77AF-4D12-8B8B-A2152410E020}"/>
          </ac:spMkLst>
        </pc:spChg>
        <pc:picChg chg="add mod">
          <ac:chgData name="Nicholas Cottrell" userId="f2d0a10b-42b9-4047-a20c-8b08cc696aff" providerId="ADAL" clId="{E48F9669-9031-4550-80F3-74EE59619183}" dt="2025-02-11T17:36:39.851" v="15363" actId="962"/>
          <ac:picMkLst>
            <pc:docMk/>
            <pc:sldMk cId="1475050007" sldId="738"/>
            <ac:picMk id="5" creationId="{3EB6AC26-96BA-5C61-080A-1256881AA861}"/>
          </ac:picMkLst>
        </pc:picChg>
      </pc:sldChg>
      <pc:sldChg chg="addSp delSp modSp new mod modNotesTx">
        <pc:chgData name="Nicholas Cottrell" userId="f2d0a10b-42b9-4047-a20c-8b08cc696aff" providerId="ADAL" clId="{E48F9669-9031-4550-80F3-74EE59619183}" dt="2025-02-11T17:36:42.630" v="15365" actId="962"/>
        <pc:sldMkLst>
          <pc:docMk/>
          <pc:sldMk cId="2865663548" sldId="739"/>
        </pc:sldMkLst>
        <pc:spChg chg="mod">
          <ac:chgData name="Nicholas Cottrell" userId="f2d0a10b-42b9-4047-a20c-8b08cc696aff" providerId="ADAL" clId="{E48F9669-9031-4550-80F3-74EE59619183}" dt="2025-01-28T23:17:34.761" v="13002"/>
          <ac:spMkLst>
            <pc:docMk/>
            <pc:sldMk cId="2865663548" sldId="739"/>
            <ac:spMk id="2" creationId="{B939EDA9-CC84-C7D2-36B7-0B06298274D9}"/>
          </ac:spMkLst>
        </pc:spChg>
        <pc:picChg chg="add mod ord">
          <ac:chgData name="Nicholas Cottrell" userId="f2d0a10b-42b9-4047-a20c-8b08cc696aff" providerId="ADAL" clId="{E48F9669-9031-4550-80F3-74EE59619183}" dt="2025-02-11T17:36:42.630" v="15365" actId="962"/>
          <ac:picMkLst>
            <pc:docMk/>
            <pc:sldMk cId="2865663548" sldId="739"/>
            <ac:picMk id="5" creationId="{7B45D640-7CB9-7496-C2EF-92E943E30804}"/>
          </ac:picMkLst>
        </pc:picChg>
      </pc:sldChg>
      <pc:sldChg chg="modSp new del mod modNotesTx">
        <pc:chgData name="Nicholas Cottrell" userId="f2d0a10b-42b9-4047-a20c-8b08cc696aff" providerId="ADAL" clId="{E48F9669-9031-4550-80F3-74EE59619183}" dt="2025-01-28T23:25:13.020" v="13551" actId="47"/>
        <pc:sldMkLst>
          <pc:docMk/>
          <pc:sldMk cId="451486411" sldId="740"/>
        </pc:sldMkLst>
      </pc:sldChg>
      <pc:sldChg chg="addSp delSp modSp new mod modNotesTx">
        <pc:chgData name="Nicholas Cottrell" userId="f2d0a10b-42b9-4047-a20c-8b08cc696aff" providerId="ADAL" clId="{E48F9669-9031-4550-80F3-74EE59619183}" dt="2025-02-11T17:36:49.126" v="15369" actId="962"/>
        <pc:sldMkLst>
          <pc:docMk/>
          <pc:sldMk cId="3496061502" sldId="741"/>
        </pc:sldMkLst>
        <pc:spChg chg="add del mod">
          <ac:chgData name="Nicholas Cottrell" userId="f2d0a10b-42b9-4047-a20c-8b08cc696aff" providerId="ADAL" clId="{E48F9669-9031-4550-80F3-74EE59619183}" dt="2025-02-11T17:36:46.892" v="15367" actId="962"/>
          <ac:spMkLst>
            <pc:docMk/>
            <pc:sldMk cId="3496061502" sldId="741"/>
            <ac:spMk id="3" creationId="{54D107F5-849F-40A5-679F-57E3D6256031}"/>
          </ac:spMkLst>
        </pc:spChg>
        <pc:spChg chg="mod">
          <ac:chgData name="Nicholas Cottrell" userId="f2d0a10b-42b9-4047-a20c-8b08cc696aff" providerId="ADAL" clId="{E48F9669-9031-4550-80F3-74EE59619183}" dt="2025-01-28T23:25:07.894" v="13549"/>
          <ac:spMkLst>
            <pc:docMk/>
            <pc:sldMk cId="3496061502" sldId="741"/>
            <ac:spMk id="4" creationId="{49FEB620-39D1-95B3-05CC-1C222B08C125}"/>
          </ac:spMkLst>
        </pc:spChg>
        <pc:spChg chg="mod">
          <ac:chgData name="Nicholas Cottrell" userId="f2d0a10b-42b9-4047-a20c-8b08cc696aff" providerId="ADAL" clId="{E48F9669-9031-4550-80F3-74EE59619183}" dt="2025-02-11T17:36:49.126" v="15369" actId="962"/>
          <ac:spMkLst>
            <pc:docMk/>
            <pc:sldMk cId="3496061502" sldId="741"/>
            <ac:spMk id="6" creationId="{11BDE3F7-0164-205B-388C-65B476DB438D}"/>
          </ac:spMkLst>
        </pc:spChg>
      </pc:sldChg>
      <pc:sldChg chg="addSp delSp modSp new mod modNotesTx">
        <pc:chgData name="Nicholas Cottrell" userId="f2d0a10b-42b9-4047-a20c-8b08cc696aff" providerId="ADAL" clId="{E48F9669-9031-4550-80F3-74EE59619183}" dt="2025-02-11T17:36:53.264" v="15371" actId="962"/>
        <pc:sldMkLst>
          <pc:docMk/>
          <pc:sldMk cId="1183216554" sldId="742"/>
        </pc:sldMkLst>
        <pc:spChg chg="mod">
          <ac:chgData name="Nicholas Cottrell" userId="f2d0a10b-42b9-4047-a20c-8b08cc696aff" providerId="ADAL" clId="{E48F9669-9031-4550-80F3-74EE59619183}" dt="2025-01-29T21:22:40.396" v="13990"/>
          <ac:spMkLst>
            <pc:docMk/>
            <pc:sldMk cId="1183216554" sldId="742"/>
            <ac:spMk id="2" creationId="{FEE3BBDA-6122-4F59-4D16-2CA4F37E8C78}"/>
          </ac:spMkLst>
        </pc:spChg>
        <pc:graphicFrameChg chg="add mod ord modGraphic">
          <ac:chgData name="Nicholas Cottrell" userId="f2d0a10b-42b9-4047-a20c-8b08cc696aff" providerId="ADAL" clId="{E48F9669-9031-4550-80F3-74EE59619183}" dt="2025-02-11T17:36:53.264" v="15371" actId="962"/>
          <ac:graphicFrameMkLst>
            <pc:docMk/>
            <pc:sldMk cId="1183216554" sldId="742"/>
            <ac:graphicFrameMk id="5" creationId="{7633A510-CC5F-33C2-F612-6858A94551AC}"/>
          </ac:graphicFrameMkLst>
        </pc:graphicFrameChg>
      </pc:sldChg>
      <pc:sldChg chg="addSp delSp modSp new mod modNotesTx">
        <pc:chgData name="Nicholas Cottrell" userId="f2d0a10b-42b9-4047-a20c-8b08cc696aff" providerId="ADAL" clId="{E48F9669-9031-4550-80F3-74EE59619183}" dt="2025-02-10T21:49:59.455" v="15259" actId="20577"/>
        <pc:sldMkLst>
          <pc:docMk/>
          <pc:sldMk cId="3680277803" sldId="743"/>
        </pc:sldMkLst>
        <pc:spChg chg="mod">
          <ac:chgData name="Nicholas Cottrell" userId="f2d0a10b-42b9-4047-a20c-8b08cc696aff" providerId="ADAL" clId="{E48F9669-9031-4550-80F3-74EE59619183}" dt="2025-01-29T21:40:10.081" v="14168"/>
          <ac:spMkLst>
            <pc:docMk/>
            <pc:sldMk cId="3680277803" sldId="743"/>
            <ac:spMk id="2" creationId="{BD1869FC-793F-B6A8-7F35-756EC90E225E}"/>
          </ac:spMkLst>
        </pc:spChg>
        <pc:graphicFrameChg chg="add mod ord modGraphic">
          <ac:chgData name="Nicholas Cottrell" userId="f2d0a10b-42b9-4047-a20c-8b08cc696aff" providerId="ADAL" clId="{E48F9669-9031-4550-80F3-74EE59619183}" dt="2025-01-29T21:39:55.426" v="14167" actId="207"/>
          <ac:graphicFrameMkLst>
            <pc:docMk/>
            <pc:sldMk cId="3680277803" sldId="743"/>
            <ac:graphicFrameMk id="4" creationId="{B6548DAA-5551-C9C1-D6FB-8D30952E40E8}"/>
          </ac:graphicFrameMkLst>
        </pc:graphicFrameChg>
      </pc:sldChg>
      <pc:sldChg chg="addSp delSp modSp new mod modNotesTx">
        <pc:chgData name="Nicholas Cottrell" userId="f2d0a10b-42b9-4047-a20c-8b08cc696aff" providerId="ADAL" clId="{E48F9669-9031-4550-80F3-74EE59619183}" dt="2025-02-11T17:37:08.809" v="15375" actId="962"/>
        <pc:sldMkLst>
          <pc:docMk/>
          <pc:sldMk cId="209183328" sldId="744"/>
        </pc:sldMkLst>
        <pc:spChg chg="mod">
          <ac:chgData name="Nicholas Cottrell" userId="f2d0a10b-42b9-4047-a20c-8b08cc696aff" providerId="ADAL" clId="{E48F9669-9031-4550-80F3-74EE59619183}" dt="2025-01-29T21:42:23.694" v="14399"/>
          <ac:spMkLst>
            <pc:docMk/>
            <pc:sldMk cId="209183328" sldId="744"/>
            <ac:spMk id="2" creationId="{4DD80D5E-ECE3-4A94-ECD8-36105BE3B423}"/>
          </ac:spMkLst>
        </pc:spChg>
        <pc:graphicFrameChg chg="add mod ord modGraphic">
          <ac:chgData name="Nicholas Cottrell" userId="f2d0a10b-42b9-4047-a20c-8b08cc696aff" providerId="ADAL" clId="{E48F9669-9031-4550-80F3-74EE59619183}" dt="2025-02-11T17:37:08.809" v="15375" actId="962"/>
          <ac:graphicFrameMkLst>
            <pc:docMk/>
            <pc:sldMk cId="209183328" sldId="744"/>
            <ac:graphicFrameMk id="4" creationId="{60A1EC92-48F6-0B63-1116-E35EDAF0ABA7}"/>
          </ac:graphicFrameMkLst>
        </pc:graphicFrameChg>
      </pc:sldChg>
      <pc:sldChg chg="modSp new mod modNotesTx">
        <pc:chgData name="Nicholas Cottrell" userId="f2d0a10b-42b9-4047-a20c-8b08cc696aff" providerId="ADAL" clId="{E48F9669-9031-4550-80F3-74EE59619183}" dt="2025-02-10T21:50:04.175" v="15261" actId="20577"/>
        <pc:sldMkLst>
          <pc:docMk/>
          <pc:sldMk cId="1164902997" sldId="745"/>
        </pc:sldMkLst>
        <pc:spChg chg="mod">
          <ac:chgData name="Nicholas Cottrell" userId="f2d0a10b-42b9-4047-a20c-8b08cc696aff" providerId="ADAL" clId="{E48F9669-9031-4550-80F3-74EE59619183}" dt="2025-01-29T22:08:17.541" v="15137" actId="20577"/>
          <ac:spMkLst>
            <pc:docMk/>
            <pc:sldMk cId="1164902997" sldId="745"/>
            <ac:spMk id="2" creationId="{C17A6F8B-4805-B086-FF44-8A620753448F}"/>
          </ac:spMkLst>
        </pc:spChg>
        <pc:spChg chg="mod">
          <ac:chgData name="Nicholas Cottrell" userId="f2d0a10b-42b9-4047-a20c-8b08cc696aff" providerId="ADAL" clId="{E48F9669-9031-4550-80F3-74EE59619183}" dt="2025-01-29T22:08:31.394" v="15145" actId="20577"/>
          <ac:spMkLst>
            <pc:docMk/>
            <pc:sldMk cId="1164902997" sldId="745"/>
            <ac:spMk id="3" creationId="{57C5A4CF-EF38-17C4-B7FE-BB340AC2AFE3}"/>
          </ac:spMkLst>
        </pc:spChg>
      </pc:sldChg>
      <pc:sldChg chg="new del">
        <pc:chgData name="Nicholas Cottrell" userId="f2d0a10b-42b9-4047-a20c-8b08cc696aff" providerId="ADAL" clId="{E48F9669-9031-4550-80F3-74EE59619183}" dt="2025-01-30T16:14:14.191" v="15210" actId="2696"/>
        <pc:sldMkLst>
          <pc:docMk/>
          <pc:sldMk cId="2544029727" sldId="746"/>
        </pc:sldMkLst>
      </pc:sldChg>
      <pc:sldChg chg="new del">
        <pc:chgData name="Nicholas Cottrell" userId="f2d0a10b-42b9-4047-a20c-8b08cc696aff" providerId="ADAL" clId="{E48F9669-9031-4550-80F3-74EE59619183}" dt="2025-01-30T17:41:18.782" v="15223" actId="47"/>
        <pc:sldMkLst>
          <pc:docMk/>
          <pc:sldMk cId="3168153912" sldId="746"/>
        </pc:sldMkLst>
      </pc:sldChg>
      <pc:sldMasterChg chg="delSldLayout">
        <pc:chgData name="Nicholas Cottrell" userId="f2d0a10b-42b9-4047-a20c-8b08cc696aff" providerId="ADAL" clId="{E48F9669-9031-4550-80F3-74EE59619183}" dt="2025-01-28T20:51:15.638" v="11500" actId="47"/>
        <pc:sldMasterMkLst>
          <pc:docMk/>
          <pc:sldMasterMk cId="2914136789" sldId="2147483661"/>
        </pc:sldMasterMkLst>
        <pc:sldLayoutChg chg="del">
          <pc:chgData name="Nicholas Cottrell" userId="f2d0a10b-42b9-4047-a20c-8b08cc696aff" providerId="ADAL" clId="{E48F9669-9031-4550-80F3-74EE59619183}" dt="2025-01-28T20:51:15.638" v="11500" actId="47"/>
          <pc:sldLayoutMkLst>
            <pc:docMk/>
            <pc:sldMasterMk cId="2914136789" sldId="2147483661"/>
            <pc:sldLayoutMk cId="3030564568" sldId="2147483670"/>
          </pc:sldLayoutMkLst>
        </pc:sldLayoutChg>
      </pc:sldMasterChg>
    </pc:docChg>
  </pc:docChgLst>
  <pc:docChgLst>
    <pc:chgData name="Joudi Abas" userId="S::joudi.abas@threatlocker.com::f57eb439-4d89-4047-b525-309a8a186d88" providerId="AD" clId="Web-{DA62BA93-CE3B-0706-C7C4-3D9A3B885988}"/>
    <pc:docChg chg="modSld">
      <pc:chgData name="Joudi Abas" userId="S::joudi.abas@threatlocker.com::f57eb439-4d89-4047-b525-309a8a186d88" providerId="AD" clId="Web-{DA62BA93-CE3B-0706-C7C4-3D9A3B885988}" dt="2025-01-30T15:22:30.927" v="3" actId="1076"/>
      <pc:docMkLst>
        <pc:docMk/>
      </pc:docMkLst>
      <pc:sldChg chg="modSp">
        <pc:chgData name="Joudi Abas" userId="S::joudi.abas@threatlocker.com::f57eb439-4d89-4047-b525-309a8a186d88" providerId="AD" clId="Web-{DA62BA93-CE3B-0706-C7C4-3D9A3B885988}" dt="2025-01-30T15:22:18.552" v="0" actId="20577"/>
        <pc:sldMkLst>
          <pc:docMk/>
          <pc:sldMk cId="2324701356" sldId="720"/>
        </pc:sldMkLst>
        <pc:spChg chg="mod">
          <ac:chgData name="Joudi Abas" userId="S::joudi.abas@threatlocker.com::f57eb439-4d89-4047-b525-309a8a186d88" providerId="AD" clId="Web-{DA62BA93-CE3B-0706-C7C4-3D9A3B885988}" dt="2025-01-30T15:22:18.552" v="0" actId="20577"/>
          <ac:spMkLst>
            <pc:docMk/>
            <pc:sldMk cId="2324701356" sldId="720"/>
            <ac:spMk id="2" creationId="{C143AAA6-D5ED-8009-2948-1D192231F69F}"/>
          </ac:spMkLst>
        </pc:spChg>
      </pc:sldChg>
      <pc:sldChg chg="modSp">
        <pc:chgData name="Joudi Abas" userId="S::joudi.abas@threatlocker.com::f57eb439-4d89-4047-b525-309a8a186d88" providerId="AD" clId="Web-{DA62BA93-CE3B-0706-C7C4-3D9A3B885988}" dt="2025-01-30T15:22:30.927" v="3" actId="1076"/>
        <pc:sldMkLst>
          <pc:docMk/>
          <pc:sldMk cId="3979750144" sldId="722"/>
        </pc:sldMkLst>
        <pc:spChg chg="mod">
          <ac:chgData name="Joudi Abas" userId="S::joudi.abas@threatlocker.com::f57eb439-4d89-4047-b525-309a8a186d88" providerId="AD" clId="Web-{DA62BA93-CE3B-0706-C7C4-3D9A3B885988}" dt="2025-01-30T15:22:30.927" v="3" actId="1076"/>
          <ac:spMkLst>
            <pc:docMk/>
            <pc:sldMk cId="3979750144" sldId="722"/>
            <ac:spMk id="2" creationId="{CFCB6718-5E33-0832-CAD9-64865A3AC14F}"/>
          </ac:spMkLst>
        </pc:spChg>
        <pc:picChg chg="mod">
          <ac:chgData name="Joudi Abas" userId="S::joudi.abas@threatlocker.com::f57eb439-4d89-4047-b525-309a8a186d88" providerId="AD" clId="Web-{DA62BA93-CE3B-0706-C7C4-3D9A3B885988}" dt="2025-01-30T15:22:28.490" v="2" actId="1076"/>
          <ac:picMkLst>
            <pc:docMk/>
            <pc:sldMk cId="3979750144" sldId="722"/>
            <ac:picMk id="2052" creationId="{121830F2-4164-0A80-F854-A80CEA95BB07}"/>
          </ac:picMkLst>
        </pc:picChg>
      </pc:sldChg>
    </pc:docChg>
  </pc:docChgLst>
  <pc:docChgLst>
    <pc:chgData name="Joudi Abas" userId="S::joudi.abas@threatlocker.com::f57eb439-4d89-4047-b525-309a8a186d88" providerId="AD" clId="Web-{0CB2C79D-1D33-4D00-4EC6-9B672BD054AF}"/>
    <pc:docChg chg="modSld">
      <pc:chgData name="Joudi Abas" userId="S::joudi.abas@threatlocker.com::f57eb439-4d89-4047-b525-309a8a186d88" providerId="AD" clId="Web-{0CB2C79D-1D33-4D00-4EC6-9B672BD054AF}" dt="2025-02-06T14:11:48.596" v="0" actId="20577"/>
      <pc:docMkLst>
        <pc:docMk/>
      </pc:docMkLst>
      <pc:sldChg chg="modSp">
        <pc:chgData name="Joudi Abas" userId="S::joudi.abas@threatlocker.com::f57eb439-4d89-4047-b525-309a8a186d88" providerId="AD" clId="Web-{0CB2C79D-1D33-4D00-4EC6-9B672BD054AF}" dt="2025-02-06T14:11:48.596" v="0" actId="20577"/>
        <pc:sldMkLst>
          <pc:docMk/>
          <pc:sldMk cId="2436650298" sldId="734"/>
        </pc:sldMkLst>
        <pc:spChg chg="mod">
          <ac:chgData name="Joudi Abas" userId="S::joudi.abas@threatlocker.com::f57eb439-4d89-4047-b525-309a8a186d88" providerId="AD" clId="Web-{0CB2C79D-1D33-4D00-4EC6-9B672BD054AF}" dt="2025-02-06T14:11:48.596" v="0" actId="20577"/>
          <ac:spMkLst>
            <pc:docMk/>
            <pc:sldMk cId="2436650298" sldId="734"/>
            <ac:spMk id="3" creationId="{DE6DD0DB-A36C-CD1D-4C2E-EA802E8F7642}"/>
          </ac:spMkLst>
        </pc:spChg>
      </pc:sldChg>
    </pc:docChg>
  </pc:docChgLst>
  <pc:docChgLst>
    <pc:chgData name="Joudi Abas" userId="f57eb439-4d89-4047-b525-309a8a186d88" providerId="ADAL" clId="{49B6A7DA-7125-4DB5-85A7-C63A1300848A}"/>
    <pc:docChg chg="custSel modSld modMainMaster">
      <pc:chgData name="Joudi Abas" userId="f57eb439-4d89-4047-b525-309a8a186d88" providerId="ADAL" clId="{49B6A7DA-7125-4DB5-85A7-C63A1300848A}" dt="2025-02-07T21:13:59.250" v="27" actId="2711"/>
      <pc:docMkLst>
        <pc:docMk/>
      </pc:docMkLst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3659045162" sldId="719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3659045162" sldId="719"/>
            <ac:spMk id="2" creationId="{2D0B6AA1-3590-5C37-67BF-A970B75FC71B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3659045162" sldId="719"/>
            <ac:spMk id="3" creationId="{95A207A3-0D2B-AD9F-09CF-696C4CE6ACEB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3659045162" sldId="719"/>
            <ac:spMk id="4" creationId="{C1E3E3D3-9DA5-ACC3-74D9-109FC3DDECB0}"/>
          </ac:spMkLst>
        </pc:sp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2324701356" sldId="720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324701356" sldId="720"/>
            <ac:spMk id="2" creationId="{C143AAA6-D5ED-8009-2948-1D192231F69F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324701356" sldId="720"/>
            <ac:spMk id="3" creationId="{807A3E2F-F8B0-4201-F64F-5276E02653B5}"/>
          </ac:spMkLst>
        </pc:sp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2424037588" sldId="721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424037588" sldId="721"/>
            <ac:spMk id="3" creationId="{754FC268-B90B-0EEE-B12F-23A61D83236D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424037588" sldId="721"/>
            <ac:spMk id="4" creationId="{DD4C9754-9E73-1A80-D7FA-AA74A1D35C16}"/>
          </ac:spMkLst>
        </pc:spChg>
        <pc:picChg chg="mod ord">
          <ac:chgData name="Joudi Abas" userId="f57eb439-4d89-4047-b525-309a8a186d88" providerId="ADAL" clId="{49B6A7DA-7125-4DB5-85A7-C63A1300848A}" dt="2025-02-07T20:44:43.188" v="1" actId="6264"/>
          <ac:picMkLst>
            <pc:docMk/>
            <pc:sldMk cId="2424037588" sldId="721"/>
            <ac:picMk id="1026" creationId="{9BB17407-5547-9B84-1579-2EB8673750F1}"/>
          </ac:picMkLst>
        </pc:pic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3979750144" sldId="722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3979750144" sldId="722"/>
            <ac:spMk id="2" creationId="{CFCB6718-5E33-0832-CAD9-64865A3AC14F}"/>
          </ac:spMkLst>
        </pc:spChg>
        <pc:picChg chg="mod ord">
          <ac:chgData name="Joudi Abas" userId="f57eb439-4d89-4047-b525-309a8a186d88" providerId="ADAL" clId="{49B6A7DA-7125-4DB5-85A7-C63A1300848A}" dt="2025-02-07T20:44:43.188" v="1" actId="6264"/>
          <ac:picMkLst>
            <pc:docMk/>
            <pc:sldMk cId="3979750144" sldId="722"/>
            <ac:picMk id="2052" creationId="{121830F2-4164-0A80-F854-A80CEA95BB07}"/>
          </ac:picMkLst>
        </pc:pic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2241396211" sldId="723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241396211" sldId="723"/>
            <ac:spMk id="2" creationId="{DE926642-87D3-2F34-847C-56BA01880710}"/>
          </ac:spMkLst>
        </pc:spChg>
        <pc:picChg chg="mod ord">
          <ac:chgData name="Joudi Abas" userId="f57eb439-4d89-4047-b525-309a8a186d88" providerId="ADAL" clId="{49B6A7DA-7125-4DB5-85A7-C63A1300848A}" dt="2025-02-07T20:44:43.188" v="1" actId="6264"/>
          <ac:picMkLst>
            <pc:docMk/>
            <pc:sldMk cId="2241396211" sldId="723"/>
            <ac:picMk id="3074" creationId="{050A26D3-B0BB-A887-B4FA-5FA9751385BF}"/>
          </ac:picMkLst>
        </pc:pic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4294936525" sldId="724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4294936525" sldId="724"/>
            <ac:spMk id="2" creationId="{15B1FE29-4B3A-3558-9874-FA532C250735}"/>
          </ac:spMkLst>
        </pc:spChg>
        <pc:picChg chg="mod ord">
          <ac:chgData name="Joudi Abas" userId="f57eb439-4d89-4047-b525-309a8a186d88" providerId="ADAL" clId="{49B6A7DA-7125-4DB5-85A7-C63A1300848A}" dt="2025-02-07T20:44:43.188" v="1" actId="6264"/>
          <ac:picMkLst>
            <pc:docMk/>
            <pc:sldMk cId="4294936525" sldId="724"/>
            <ac:picMk id="5" creationId="{4E400DBF-424E-1FEC-A4C9-52A908C0AEAF}"/>
          </ac:picMkLst>
        </pc:pic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2233315846" sldId="725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233315846" sldId="725"/>
            <ac:spMk id="3" creationId="{9E839930-6795-D0F6-8136-7692C93DC342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233315846" sldId="725"/>
            <ac:spMk id="4" creationId="{1BA4C065-80A9-5FDD-D240-AFC6CC16EFEB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233315846" sldId="725"/>
            <ac:spMk id="5" creationId="{68D32479-E01C-4438-D05C-242C0B5BB7F1}"/>
          </ac:spMkLst>
        </pc:spChg>
        <pc:spChg chg="add 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233315846" sldId="725"/>
            <ac:spMk id="10" creationId="{4AECC828-AAF4-A61E-38B1-90B59E393C23}"/>
          </ac:spMkLst>
        </pc:spChg>
        <pc:picChg chg="mod ord">
          <ac:chgData name="Joudi Abas" userId="f57eb439-4d89-4047-b525-309a8a186d88" providerId="ADAL" clId="{49B6A7DA-7125-4DB5-85A7-C63A1300848A}" dt="2025-02-07T20:44:43.188" v="1" actId="6264"/>
          <ac:picMkLst>
            <pc:docMk/>
            <pc:sldMk cId="2233315846" sldId="725"/>
            <ac:picMk id="8" creationId="{D24F025A-FF3F-0472-22AB-F3F9393A0B14}"/>
          </ac:picMkLst>
        </pc:pic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1627233841" sldId="726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627233841" sldId="726"/>
            <ac:spMk id="3" creationId="{DD2F2099-9AC9-1952-A569-0F16F36660C3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627233841" sldId="726"/>
            <ac:spMk id="4" creationId="{4D214417-FC61-E0C9-CC51-C373BEDF77A0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627233841" sldId="726"/>
            <ac:spMk id="5" creationId="{710CCED1-D409-1FE4-05AB-8EA551858FB6}"/>
          </ac:spMkLst>
        </pc:spChg>
        <pc:spChg chg="add 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627233841" sldId="726"/>
            <ac:spMk id="9" creationId="{65848D3F-EB54-ECB7-0FE0-5411813A9128}"/>
          </ac:spMkLst>
        </pc:spChg>
        <pc:picChg chg="mod ord">
          <ac:chgData name="Joudi Abas" userId="f57eb439-4d89-4047-b525-309a8a186d88" providerId="ADAL" clId="{49B6A7DA-7125-4DB5-85A7-C63A1300848A}" dt="2025-02-07T20:44:43.188" v="1" actId="6264"/>
          <ac:picMkLst>
            <pc:docMk/>
            <pc:sldMk cId="1627233841" sldId="726"/>
            <ac:picMk id="10" creationId="{4642FF08-E40F-A5A5-AF31-1D668BF8DA7F}"/>
          </ac:picMkLst>
        </pc:pic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71486714" sldId="727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71486714" sldId="727"/>
            <ac:spMk id="3" creationId="{367E326A-436A-7F55-E831-DC67E4A9E8A8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71486714" sldId="727"/>
            <ac:spMk id="4" creationId="{5023B8B7-3601-48F6-C375-D4CF10B4B264}"/>
          </ac:spMkLst>
        </pc:spChg>
        <pc:spChg chg="add 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71486714" sldId="727"/>
            <ac:spMk id="6" creationId="{3078D875-11D3-0512-20CD-1EC47D7250F6}"/>
          </ac:spMkLst>
        </pc:spChg>
        <pc:spChg chg="add 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71486714" sldId="727"/>
            <ac:spMk id="7" creationId="{285AFB7E-445D-11BB-8D10-6C916A9ADD75}"/>
          </ac:spMkLst>
        </pc:spChg>
        <pc:spChg chg="add 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71486714" sldId="727"/>
            <ac:spMk id="8" creationId="{FC2E010C-1DB1-1BDA-0AEE-7B75E63A5217}"/>
          </ac:spMkLst>
        </pc:sp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403986674" sldId="728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403986674" sldId="728"/>
            <ac:spMk id="2" creationId="{E5D97407-13B9-4DAF-26D1-3252853BF57E}"/>
          </ac:spMkLst>
        </pc:spChg>
        <pc:picChg chg="mod ord">
          <ac:chgData name="Joudi Abas" userId="f57eb439-4d89-4047-b525-309a8a186d88" providerId="ADAL" clId="{49B6A7DA-7125-4DB5-85A7-C63A1300848A}" dt="2025-02-07T20:44:43.188" v="1" actId="6264"/>
          <ac:picMkLst>
            <pc:docMk/>
            <pc:sldMk cId="403986674" sldId="728"/>
            <ac:picMk id="5" creationId="{B1B26396-B554-BD6C-E672-BC17FBB1428E}"/>
          </ac:picMkLst>
        </pc:pic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3551351109" sldId="730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3551351109" sldId="730"/>
            <ac:spMk id="2" creationId="{8942DD47-3FFF-D9CC-3AFE-12E5E7669300}"/>
          </ac:spMkLst>
        </pc:spChg>
        <pc:spChg chg="add 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3551351109" sldId="730"/>
            <ac:spMk id="4" creationId="{613A71EA-1708-0B02-456E-2D70F3A82550}"/>
          </ac:spMkLst>
        </pc:sp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891690513" sldId="731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891690513" sldId="731"/>
            <ac:spMk id="2" creationId="{6351EAC7-0647-F61C-E207-C967393B51B1}"/>
          </ac:spMkLst>
        </pc:spChg>
        <pc:picChg chg="mod ord">
          <ac:chgData name="Joudi Abas" userId="f57eb439-4d89-4047-b525-309a8a186d88" providerId="ADAL" clId="{49B6A7DA-7125-4DB5-85A7-C63A1300848A}" dt="2025-02-07T20:44:43.188" v="1" actId="6264"/>
          <ac:picMkLst>
            <pc:docMk/>
            <pc:sldMk cId="891690513" sldId="731"/>
            <ac:picMk id="1026" creationId="{F7218355-71DF-661B-215C-49B02607B630}"/>
          </ac:picMkLst>
        </pc:pic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1704223112" sldId="732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704223112" sldId="732"/>
            <ac:spMk id="3" creationId="{1A658753-28AA-70C7-E901-E0F821AA58CE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704223112" sldId="732"/>
            <ac:spMk id="4" creationId="{E9317C43-30DB-EA35-A077-6108DE431A65}"/>
          </ac:spMkLst>
        </pc:spChg>
        <pc:spChg chg="add 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704223112" sldId="732"/>
            <ac:spMk id="6" creationId="{8D700227-218F-9AAC-6A67-11F727BE82A4}"/>
          </ac:spMkLst>
        </pc:spChg>
        <pc:spChg chg="add 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704223112" sldId="732"/>
            <ac:spMk id="7" creationId="{59365966-F5F3-543A-AC75-2680B2BDCDCE}"/>
          </ac:spMkLst>
        </pc:spChg>
        <pc:spChg chg="add 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704223112" sldId="732"/>
            <ac:spMk id="8" creationId="{8460A43E-A110-C373-0D99-183FACB0538D}"/>
          </ac:spMkLst>
        </pc:sp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684739349" sldId="733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684739349" sldId="733"/>
            <ac:spMk id="2" creationId="{638E599F-7AA3-3FA8-91A1-60E217CD4A6C}"/>
          </ac:spMkLst>
        </pc:spChg>
        <pc:spChg chg="add 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684739349" sldId="733"/>
            <ac:spMk id="4" creationId="{B804A298-18BD-ACB4-7F3A-AF91407D12A5}"/>
          </ac:spMkLst>
        </pc:spChg>
        <pc:picChg chg="mod ord">
          <ac:chgData name="Joudi Abas" userId="f57eb439-4d89-4047-b525-309a8a186d88" providerId="ADAL" clId="{49B6A7DA-7125-4DB5-85A7-C63A1300848A}" dt="2025-02-07T20:44:43.188" v="1" actId="6264"/>
          <ac:picMkLst>
            <pc:docMk/>
            <pc:sldMk cId="684739349" sldId="733"/>
            <ac:picMk id="3074" creationId="{784144C6-04C2-FBA4-4143-394E4E02A53B}"/>
          </ac:picMkLst>
        </pc:picChg>
      </pc:sldChg>
      <pc:sldChg chg="addSp delSp modSp mod chgLayout">
        <pc:chgData name="Joudi Abas" userId="f57eb439-4d89-4047-b525-309a8a186d88" providerId="ADAL" clId="{49B6A7DA-7125-4DB5-85A7-C63A1300848A}" dt="2025-02-07T21:13:59.250" v="27" actId="2711"/>
        <pc:sldMkLst>
          <pc:docMk/>
          <pc:sldMk cId="2436650298" sldId="734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436650298" sldId="734"/>
            <ac:spMk id="2" creationId="{F40C7C66-5308-6948-47BC-BDDA75C5CE4D}"/>
          </ac:spMkLst>
        </pc:spChg>
        <pc:spChg chg="mod ord">
          <ac:chgData name="Joudi Abas" userId="f57eb439-4d89-4047-b525-309a8a186d88" providerId="ADAL" clId="{49B6A7DA-7125-4DB5-85A7-C63A1300848A}" dt="2025-02-07T21:13:59.250" v="27" actId="2711"/>
          <ac:spMkLst>
            <pc:docMk/>
            <pc:sldMk cId="2436650298" sldId="734"/>
            <ac:spMk id="3" creationId="{DE6DD0DB-A36C-CD1D-4C2E-EA802E8F7642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436650298" sldId="734"/>
            <ac:spMk id="4" creationId="{A1E29C94-C4FB-7AE1-389F-06886DC7C26E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436650298" sldId="734"/>
            <ac:spMk id="5" creationId="{1CF478FD-E339-78E9-35FF-09F325F407CA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436650298" sldId="734"/>
            <ac:spMk id="6" creationId="{75EB5CE8-596B-E8CB-609B-7AFB50A479AB}"/>
          </ac:spMkLst>
        </pc:spChg>
      </pc:sldChg>
      <pc:sldChg chg="addSp delSp modSp mod modClrScheme chgLayout">
        <pc:chgData name="Joudi Abas" userId="f57eb439-4d89-4047-b525-309a8a186d88" providerId="ADAL" clId="{49B6A7DA-7125-4DB5-85A7-C63A1300848A}" dt="2025-02-07T21:13:47.533" v="26" actId="2711"/>
        <pc:sldMkLst>
          <pc:docMk/>
          <pc:sldMk cId="11066977" sldId="735"/>
        </pc:sldMkLst>
        <pc:spChg chg="mod ord">
          <ac:chgData name="Joudi Abas" userId="f57eb439-4d89-4047-b525-309a8a186d88" providerId="ADAL" clId="{49B6A7DA-7125-4DB5-85A7-C63A1300848A}" dt="2025-02-07T21:13:47.533" v="26" actId="2711"/>
          <ac:spMkLst>
            <pc:docMk/>
            <pc:sldMk cId="11066977" sldId="735"/>
            <ac:spMk id="3" creationId="{DE4ABBD1-6CD3-1156-1202-4A7E45E22B38}"/>
          </ac:spMkLst>
        </pc:spChg>
        <pc:spChg chg="mod ord">
          <ac:chgData name="Joudi Abas" userId="f57eb439-4d89-4047-b525-309a8a186d88" providerId="ADAL" clId="{49B6A7DA-7125-4DB5-85A7-C63A1300848A}" dt="2025-02-07T20:47:29.355" v="20" actId="700"/>
          <ac:spMkLst>
            <pc:docMk/>
            <pc:sldMk cId="11066977" sldId="735"/>
            <ac:spMk id="4" creationId="{3AB8241A-2013-1474-B9B7-99682952A3A6}"/>
          </ac:spMkLst>
        </pc:spChg>
        <pc:spChg chg="mod ord">
          <ac:chgData name="Joudi Abas" userId="f57eb439-4d89-4047-b525-309a8a186d88" providerId="ADAL" clId="{49B6A7DA-7125-4DB5-85A7-C63A1300848A}" dt="2025-02-07T20:47:44.914" v="24" actId="1076"/>
          <ac:spMkLst>
            <pc:docMk/>
            <pc:sldMk cId="11066977" sldId="735"/>
            <ac:spMk id="6" creationId="{48114227-CB1B-B268-8994-63F8FAA28FC1}"/>
          </ac:spMkLst>
        </pc:sp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1556359825" sldId="736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556359825" sldId="736"/>
            <ac:spMk id="2" creationId="{1A09412B-6B98-DF52-3F34-FAB164AAD60E}"/>
          </ac:spMkLst>
        </pc:spChg>
        <pc:picChg chg="mod ord">
          <ac:chgData name="Joudi Abas" userId="f57eb439-4d89-4047-b525-309a8a186d88" providerId="ADAL" clId="{49B6A7DA-7125-4DB5-85A7-C63A1300848A}" dt="2025-02-07T20:44:43.188" v="1" actId="6264"/>
          <ac:picMkLst>
            <pc:docMk/>
            <pc:sldMk cId="1556359825" sldId="736"/>
            <ac:picMk id="4098" creationId="{755640AD-EC36-FA1A-662C-32D755669CC7}"/>
          </ac:picMkLst>
        </pc:pic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3801075304" sldId="737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3801075304" sldId="737"/>
            <ac:spMk id="2" creationId="{56CED47E-3E77-F88C-FACA-2AFE6C9E2B09}"/>
          </ac:spMkLst>
        </pc:spChg>
        <pc:picChg chg="mod ord">
          <ac:chgData name="Joudi Abas" userId="f57eb439-4d89-4047-b525-309a8a186d88" providerId="ADAL" clId="{49B6A7DA-7125-4DB5-85A7-C63A1300848A}" dt="2025-02-07T20:44:43.188" v="1" actId="6264"/>
          <ac:picMkLst>
            <pc:docMk/>
            <pc:sldMk cId="3801075304" sldId="737"/>
            <ac:picMk id="5" creationId="{EEED7E68-DC1F-215F-CB5F-F7F6B0D06631}"/>
          </ac:picMkLst>
        </pc:pic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1475050007" sldId="738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475050007" sldId="738"/>
            <ac:spMk id="2" creationId="{1F76ED78-77AF-4D12-8B8B-A2152410E020}"/>
          </ac:spMkLst>
        </pc:spChg>
        <pc:picChg chg="mod ord">
          <ac:chgData name="Joudi Abas" userId="f57eb439-4d89-4047-b525-309a8a186d88" providerId="ADAL" clId="{49B6A7DA-7125-4DB5-85A7-C63A1300848A}" dt="2025-02-07T20:44:43.188" v="1" actId="6264"/>
          <ac:picMkLst>
            <pc:docMk/>
            <pc:sldMk cId="1475050007" sldId="738"/>
            <ac:picMk id="5" creationId="{3EB6AC26-96BA-5C61-080A-1256881AA861}"/>
          </ac:picMkLst>
        </pc:pic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2865663548" sldId="739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865663548" sldId="739"/>
            <ac:spMk id="2" creationId="{B939EDA9-CC84-C7D2-36B7-0B06298274D9}"/>
          </ac:spMkLst>
        </pc:spChg>
        <pc:picChg chg="mod ord">
          <ac:chgData name="Joudi Abas" userId="f57eb439-4d89-4047-b525-309a8a186d88" providerId="ADAL" clId="{49B6A7DA-7125-4DB5-85A7-C63A1300848A}" dt="2025-02-07T20:44:43.188" v="1" actId="6264"/>
          <ac:picMkLst>
            <pc:docMk/>
            <pc:sldMk cId="2865663548" sldId="739"/>
            <ac:picMk id="5" creationId="{7B45D640-7CB9-7496-C2EF-92E943E30804}"/>
          </ac:picMkLst>
        </pc:pic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3496061502" sldId="741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3496061502" sldId="741"/>
            <ac:spMk id="3" creationId="{54D107F5-849F-40A5-679F-57E3D6256031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3496061502" sldId="741"/>
            <ac:spMk id="4" creationId="{49FEB620-39D1-95B3-05CC-1C222B08C125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3496061502" sldId="741"/>
            <ac:spMk id="6" creationId="{11BDE3F7-0164-205B-388C-65B476DB438D}"/>
          </ac:spMkLst>
        </pc:spChg>
        <pc:spChg chg="add 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3496061502" sldId="741"/>
            <ac:spMk id="8" creationId="{65FD6D70-D583-C5DE-8426-ACEAB9F4C7FA}"/>
          </ac:spMkLst>
        </pc:spChg>
        <pc:spChg chg="add 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3496061502" sldId="741"/>
            <ac:spMk id="9" creationId="{AC503B0D-AFA9-BE71-DEF3-E8D3AC306FB2}"/>
          </ac:spMkLst>
        </pc:sp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1183216554" sldId="742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183216554" sldId="742"/>
            <ac:spMk id="2" creationId="{FEE3BBDA-6122-4F59-4D16-2CA4F37E8C78}"/>
          </ac:spMkLst>
        </pc:spChg>
        <pc:graphicFrameChg chg="mod ord">
          <ac:chgData name="Joudi Abas" userId="f57eb439-4d89-4047-b525-309a8a186d88" providerId="ADAL" clId="{49B6A7DA-7125-4DB5-85A7-C63A1300848A}" dt="2025-02-07T20:44:43.188" v="1" actId="6264"/>
          <ac:graphicFrameMkLst>
            <pc:docMk/>
            <pc:sldMk cId="1183216554" sldId="742"/>
            <ac:graphicFrameMk id="5" creationId="{7633A510-CC5F-33C2-F612-6858A94551AC}"/>
          </ac:graphicFrameMkLst>
        </pc:graphicFrame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3680277803" sldId="743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3680277803" sldId="743"/>
            <ac:spMk id="2" creationId="{BD1869FC-793F-B6A8-7F35-756EC90E225E}"/>
          </ac:spMkLst>
        </pc:spChg>
        <pc:graphicFrameChg chg="mod ord">
          <ac:chgData name="Joudi Abas" userId="f57eb439-4d89-4047-b525-309a8a186d88" providerId="ADAL" clId="{49B6A7DA-7125-4DB5-85A7-C63A1300848A}" dt="2025-02-07T20:44:43.188" v="1" actId="6264"/>
          <ac:graphicFrameMkLst>
            <pc:docMk/>
            <pc:sldMk cId="3680277803" sldId="743"/>
            <ac:graphicFrameMk id="4" creationId="{B6548DAA-5551-C9C1-D6FB-8D30952E40E8}"/>
          </ac:graphicFrameMkLst>
        </pc:graphicFrame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209183328" sldId="744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209183328" sldId="744"/>
            <ac:spMk id="2" creationId="{4DD80D5E-ECE3-4A94-ECD8-36105BE3B423}"/>
          </ac:spMkLst>
        </pc:spChg>
        <pc:graphicFrameChg chg="mod ord">
          <ac:chgData name="Joudi Abas" userId="f57eb439-4d89-4047-b525-309a8a186d88" providerId="ADAL" clId="{49B6A7DA-7125-4DB5-85A7-C63A1300848A}" dt="2025-02-07T20:44:43.188" v="1" actId="6264"/>
          <ac:graphicFrameMkLst>
            <pc:docMk/>
            <pc:sldMk cId="209183328" sldId="744"/>
            <ac:graphicFrameMk id="4" creationId="{60A1EC92-48F6-0B63-1116-E35EDAF0ABA7}"/>
          </ac:graphicFrameMkLst>
        </pc:graphicFrameChg>
      </pc:sldChg>
      <pc:sldChg chg="addSp delSp modSp mod chgLayout">
        <pc:chgData name="Joudi Abas" userId="f57eb439-4d89-4047-b525-309a8a186d88" providerId="ADAL" clId="{49B6A7DA-7125-4DB5-85A7-C63A1300848A}" dt="2025-02-07T20:44:43.188" v="1" actId="6264"/>
        <pc:sldMkLst>
          <pc:docMk/>
          <pc:sldMk cId="1164902997" sldId="745"/>
        </pc:sldMkLst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164902997" sldId="745"/>
            <ac:spMk id="2" creationId="{C17A6F8B-4805-B086-FF44-8A620753448F}"/>
          </ac:spMkLst>
        </pc:spChg>
        <pc:spChg chg="mod ord">
          <ac:chgData name="Joudi Abas" userId="f57eb439-4d89-4047-b525-309a8a186d88" providerId="ADAL" clId="{49B6A7DA-7125-4DB5-85A7-C63A1300848A}" dt="2025-02-07T20:44:43.188" v="1" actId="6264"/>
          <ac:spMkLst>
            <pc:docMk/>
            <pc:sldMk cId="1164902997" sldId="745"/>
            <ac:spMk id="3" creationId="{57C5A4CF-EF38-17C4-B7FE-BB340AC2AFE3}"/>
          </ac:spMkLst>
        </pc:spChg>
      </pc:sldChg>
      <pc:sldMasterChg chg="modSp">
        <pc:chgData name="Joudi Abas" userId="f57eb439-4d89-4047-b525-309a8a186d88" providerId="ADAL" clId="{49B6A7DA-7125-4DB5-85A7-C63A1300848A}" dt="2025-02-07T20:44:11.165" v="0" actId="2711"/>
        <pc:sldMasterMkLst>
          <pc:docMk/>
          <pc:sldMasterMk cId="2914136789" sldId="2147483661"/>
        </pc:sldMasterMkLst>
        <pc:spChg chg="mod">
          <ac:chgData name="Joudi Abas" userId="f57eb439-4d89-4047-b525-309a8a186d88" providerId="ADAL" clId="{49B6A7DA-7125-4DB5-85A7-C63A1300848A}" dt="2025-02-07T20:44:11.165" v="0" actId="2711"/>
          <ac:spMkLst>
            <pc:docMk/>
            <pc:sldMasterMk cId="2914136789" sldId="2147483661"/>
            <ac:spMk id="3" creationId="{71BF77BD-78E8-CF48-9B71-23A0C192F611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ACB01-8483-4EF5-98A2-6EAD4C3F603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34565-D578-41BE-A821-6DAD9E48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8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9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4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17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3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51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52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36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2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6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71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0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6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6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3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8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2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0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58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7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3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34565-D578-41BE-A821-6DAD9E48BE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Slide">
    <p:bg>
      <p:bgPr>
        <a:blipFill dpi="0" rotWithShape="1">
          <a:blip r:embed="rId2">
            <a:lum/>
          </a:blip>
          <a:srcRect/>
          <a:tile tx="0" ty="0" sx="10000" sy="1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5650D56-3931-071E-0E57-610789A3D51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72A431-7BCC-8CCA-A641-93354E6E5960}"/>
              </a:ext>
            </a:extLst>
          </p:cNvPr>
          <p:cNvSpPr>
            <a:spLocks/>
          </p:cNvSpPr>
          <p:nvPr userDrawn="1"/>
        </p:nvSpPr>
        <p:spPr>
          <a:xfrm>
            <a:off x="1217888" y="-2055604"/>
            <a:ext cx="13894212" cy="10969208"/>
          </a:xfrm>
          <a:prstGeom prst="ellipse">
            <a:avLst/>
          </a:prstGeom>
          <a:gradFill>
            <a:gsLst>
              <a:gs pos="16000">
                <a:srgbClr val="0A1418"/>
              </a:gs>
              <a:gs pos="67000">
                <a:srgbClr val="0A1418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87E7D0-1109-BD00-8E79-88BE23BD59D5}"/>
              </a:ext>
            </a:extLst>
          </p:cNvPr>
          <p:cNvSpPr>
            <a:spLocks/>
          </p:cNvSpPr>
          <p:nvPr userDrawn="1"/>
        </p:nvSpPr>
        <p:spPr>
          <a:xfrm>
            <a:off x="3286883" y="-2055604"/>
            <a:ext cx="13894212" cy="10969208"/>
          </a:xfrm>
          <a:prstGeom prst="ellipse">
            <a:avLst/>
          </a:prstGeom>
          <a:gradFill>
            <a:gsLst>
              <a:gs pos="16000">
                <a:srgbClr val="0A1418"/>
              </a:gs>
              <a:gs pos="67000">
                <a:srgbClr val="0A1418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4D4779-E09D-9A02-F741-B9FE92BA56FF}"/>
              </a:ext>
            </a:extLst>
          </p:cNvPr>
          <p:cNvSpPr>
            <a:spLocks/>
          </p:cNvSpPr>
          <p:nvPr userDrawn="1"/>
        </p:nvSpPr>
        <p:spPr>
          <a:xfrm>
            <a:off x="-851106" y="-2055604"/>
            <a:ext cx="13894212" cy="10969208"/>
          </a:xfrm>
          <a:prstGeom prst="ellipse">
            <a:avLst/>
          </a:prstGeom>
          <a:gradFill>
            <a:gsLst>
              <a:gs pos="16000">
                <a:srgbClr val="0A1418"/>
              </a:gs>
              <a:gs pos="67000">
                <a:srgbClr val="0A1418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83EAD2-222B-C411-B93E-E7E3B27545EC}"/>
              </a:ext>
            </a:extLst>
          </p:cNvPr>
          <p:cNvSpPr>
            <a:spLocks/>
          </p:cNvSpPr>
          <p:nvPr userDrawn="1"/>
        </p:nvSpPr>
        <p:spPr>
          <a:xfrm>
            <a:off x="-2920099" y="-2055604"/>
            <a:ext cx="13894212" cy="10969208"/>
          </a:xfrm>
          <a:prstGeom prst="ellipse">
            <a:avLst/>
          </a:prstGeom>
          <a:gradFill>
            <a:gsLst>
              <a:gs pos="16000">
                <a:srgbClr val="0A1418"/>
              </a:gs>
              <a:gs pos="67000">
                <a:srgbClr val="0A1418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73B90F-E53A-31F6-9883-E002E05AEE4F}"/>
              </a:ext>
            </a:extLst>
          </p:cNvPr>
          <p:cNvSpPr>
            <a:spLocks/>
          </p:cNvSpPr>
          <p:nvPr userDrawn="1"/>
        </p:nvSpPr>
        <p:spPr>
          <a:xfrm>
            <a:off x="-4989093" y="-2055604"/>
            <a:ext cx="13894212" cy="10969208"/>
          </a:xfrm>
          <a:prstGeom prst="ellipse">
            <a:avLst/>
          </a:prstGeom>
          <a:gradFill>
            <a:gsLst>
              <a:gs pos="16000">
                <a:srgbClr val="0A1418"/>
              </a:gs>
              <a:gs pos="67000">
                <a:srgbClr val="0A1418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2B5906-7728-F3EB-5E9C-F9355B7733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354" y="825609"/>
            <a:ext cx="5206783" cy="520678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7EF5AAF-0825-D667-4586-616DF07D9ED9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096000" y="5717083"/>
            <a:ext cx="3176047" cy="327324"/>
          </a:xfrm>
        </p:spPr>
        <p:txBody>
          <a:bodyPr anchor="b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First/Last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CD60A63-97CD-20A5-3A91-96781E2714B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95475" y="6044407"/>
            <a:ext cx="3176712" cy="3270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Role, Company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EE833F23-7D3E-7858-02D4-62567CB9D3A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095475" y="1524965"/>
            <a:ext cx="5270500" cy="1325563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082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peaker Slide">
    <p:bg>
      <p:bgPr>
        <a:blipFill dpi="0" rotWithShape="1">
          <a:blip r:embed="rId2">
            <a:lum/>
          </a:blip>
          <a:srcRect/>
          <a:tile tx="0" ty="0" sx="10000" sy="1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562A7D9-832F-C03E-0E64-68775E9FE1E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-4989093" y="-2055604"/>
            <a:ext cx="22170188" cy="10969208"/>
            <a:chOff x="-4989093" y="-2055604"/>
            <a:chExt cx="22170188" cy="109692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650D56-3931-071E-0E57-610789A3D5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5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72A431-7BCC-8CCA-A641-93354E6E59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17888" y="-2055604"/>
              <a:ext cx="13894212" cy="10969208"/>
            </a:xfrm>
            <a:prstGeom prst="ellipse">
              <a:avLst/>
            </a:prstGeom>
            <a:gradFill>
              <a:gsLst>
                <a:gs pos="16000">
                  <a:srgbClr val="0A1418"/>
                </a:gs>
                <a:gs pos="67000">
                  <a:srgbClr val="0A1418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87E7D0-1109-BD00-8E79-88BE23BD59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3286883" y="-2055604"/>
              <a:ext cx="13894212" cy="10969208"/>
            </a:xfrm>
            <a:prstGeom prst="ellipse">
              <a:avLst/>
            </a:prstGeom>
            <a:gradFill>
              <a:gsLst>
                <a:gs pos="16000">
                  <a:srgbClr val="0A1418"/>
                </a:gs>
                <a:gs pos="67000">
                  <a:srgbClr val="0A1418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04D4779-E09D-9A02-F741-B9FE92BA56F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851106" y="-2055604"/>
              <a:ext cx="13894212" cy="10969208"/>
            </a:xfrm>
            <a:prstGeom prst="ellipse">
              <a:avLst/>
            </a:prstGeom>
            <a:gradFill>
              <a:gsLst>
                <a:gs pos="16000">
                  <a:srgbClr val="0A1418"/>
                </a:gs>
                <a:gs pos="67000">
                  <a:srgbClr val="0A1418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83EAD2-222B-C411-B93E-E7E3B27545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2920099" y="-2055604"/>
              <a:ext cx="13894212" cy="10969208"/>
            </a:xfrm>
            <a:prstGeom prst="ellipse">
              <a:avLst/>
            </a:prstGeom>
            <a:gradFill>
              <a:gsLst>
                <a:gs pos="16000">
                  <a:srgbClr val="0A1418"/>
                </a:gs>
                <a:gs pos="67000">
                  <a:srgbClr val="0A1418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3B90F-E53A-31F6-9883-E002E05AEE4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4989093" y="-2055604"/>
              <a:ext cx="13894212" cy="10969208"/>
            </a:xfrm>
            <a:prstGeom prst="ellipse">
              <a:avLst/>
            </a:prstGeom>
            <a:gradFill>
              <a:gsLst>
                <a:gs pos="16000">
                  <a:srgbClr val="0A1418"/>
                </a:gs>
                <a:gs pos="67000">
                  <a:srgbClr val="0A1418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7EF5AAF-0825-D667-4586-616DF07D9ED9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2868248" y="5778786"/>
            <a:ext cx="3176047" cy="327324"/>
          </a:xfrm>
        </p:spPr>
        <p:txBody>
          <a:bodyPr anchor="b">
            <a:no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First/Last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CD60A63-97CD-20A5-3A91-96781E2714B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67583" y="6106110"/>
            <a:ext cx="3176712" cy="327025"/>
          </a:xfrm>
        </p:spPr>
        <p:txBody>
          <a:bodyPr>
            <a:no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/>
              <a:t>Role, Company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D6480FA-44DC-45B1-D135-22B8690C6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5483" b="37467"/>
          <a:stretch/>
        </p:blipFill>
        <p:spPr>
          <a:xfrm>
            <a:off x="6882499" y="1711806"/>
            <a:ext cx="5309501" cy="514619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EE833F23-7D3E-7858-02D4-62567CB9D3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73795" y="3416860"/>
            <a:ext cx="5270500" cy="1121798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4000"/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2D4668E-4885-EFAC-1FF8-493A7D3A3B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316" y="1045670"/>
            <a:ext cx="4755458" cy="177889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F869EB3-A9C8-89F4-2565-02B7678D7B31}"/>
              </a:ext>
            </a:extLst>
          </p:cNvPr>
          <p:cNvSpPr/>
          <p:nvPr userDrawn="1"/>
        </p:nvSpPr>
        <p:spPr>
          <a:xfrm>
            <a:off x="482965" y="3041610"/>
            <a:ext cx="5852160" cy="48225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0">
                <a:srgbClr val="199FF2">
                  <a:alpha val="0"/>
                </a:srgbClr>
              </a:gs>
              <a:gs pos="50000">
                <a:schemeClr val="accent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F897A1-F1DC-F236-9D0D-6153E4E10A1C}"/>
              </a:ext>
            </a:extLst>
          </p:cNvPr>
          <p:cNvSpPr txBox="1"/>
          <p:nvPr userDrawn="1"/>
        </p:nvSpPr>
        <p:spPr>
          <a:xfrm>
            <a:off x="10861041" y="227694"/>
            <a:ext cx="111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  <a:latin typeface="+mj-lt"/>
              </a:rPr>
              <a:t>#ZTW25</a:t>
            </a:r>
          </a:p>
        </p:txBody>
      </p:sp>
    </p:spTree>
    <p:extLst>
      <p:ext uri="{BB962C8B-B14F-4D97-AF65-F5344CB8AC3E}">
        <p14:creationId xmlns:p14="http://schemas.microsoft.com/office/powerpoint/2010/main" val="144737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peaker Slide">
    <p:bg>
      <p:bgPr>
        <a:blipFill dpi="0" rotWithShape="1">
          <a:blip r:embed="rId2">
            <a:lum/>
          </a:blip>
          <a:srcRect/>
          <a:tile tx="0" ty="0" sx="10000" sy="1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562A7D9-832F-C03E-0E64-68775E9FE1E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-4989093" y="-2055604"/>
            <a:ext cx="22170188" cy="10969208"/>
            <a:chOff x="-4989093" y="-2055604"/>
            <a:chExt cx="22170188" cy="109692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650D56-3931-071E-0E57-610789A3D5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5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72A431-7BCC-8CCA-A641-93354E6E59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17888" y="-2055604"/>
              <a:ext cx="13894212" cy="10969208"/>
            </a:xfrm>
            <a:prstGeom prst="ellipse">
              <a:avLst/>
            </a:prstGeom>
            <a:gradFill>
              <a:gsLst>
                <a:gs pos="16000">
                  <a:srgbClr val="0A1418"/>
                </a:gs>
                <a:gs pos="67000">
                  <a:srgbClr val="0A1418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87E7D0-1109-BD00-8E79-88BE23BD59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3286883" y="-2055604"/>
              <a:ext cx="13894212" cy="10969208"/>
            </a:xfrm>
            <a:prstGeom prst="ellipse">
              <a:avLst/>
            </a:prstGeom>
            <a:gradFill>
              <a:gsLst>
                <a:gs pos="16000">
                  <a:srgbClr val="0A1418"/>
                </a:gs>
                <a:gs pos="67000">
                  <a:srgbClr val="0A1418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04D4779-E09D-9A02-F741-B9FE92BA56F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851106" y="-2055604"/>
              <a:ext cx="13894212" cy="10969208"/>
            </a:xfrm>
            <a:prstGeom prst="ellipse">
              <a:avLst/>
            </a:prstGeom>
            <a:gradFill>
              <a:gsLst>
                <a:gs pos="16000">
                  <a:srgbClr val="0A1418"/>
                </a:gs>
                <a:gs pos="67000">
                  <a:srgbClr val="0A1418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83EAD2-222B-C411-B93E-E7E3B27545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2920099" y="-2055604"/>
              <a:ext cx="13894212" cy="10969208"/>
            </a:xfrm>
            <a:prstGeom prst="ellipse">
              <a:avLst/>
            </a:prstGeom>
            <a:gradFill>
              <a:gsLst>
                <a:gs pos="16000">
                  <a:srgbClr val="0A1418"/>
                </a:gs>
                <a:gs pos="67000">
                  <a:srgbClr val="0A1418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3B90F-E53A-31F6-9883-E002E05AEE4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4989093" y="-2055604"/>
              <a:ext cx="13894212" cy="10969208"/>
            </a:xfrm>
            <a:prstGeom prst="ellipse">
              <a:avLst/>
            </a:prstGeom>
            <a:gradFill>
              <a:gsLst>
                <a:gs pos="16000">
                  <a:srgbClr val="0A1418"/>
                </a:gs>
                <a:gs pos="67000">
                  <a:srgbClr val="0A1418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7EF5AAF-0825-D667-4586-616DF07D9ED9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2868248" y="5778786"/>
            <a:ext cx="3176047" cy="327324"/>
          </a:xfrm>
        </p:spPr>
        <p:txBody>
          <a:bodyPr anchor="b">
            <a:no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First/Last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CD60A63-97CD-20A5-3A91-96781E2714B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67583" y="6106110"/>
            <a:ext cx="3176712" cy="327025"/>
          </a:xfrm>
        </p:spPr>
        <p:txBody>
          <a:bodyPr>
            <a:no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/>
              <a:t>Role, Company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D6480FA-44DC-45B1-D135-22B8690C6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5483" b="37467"/>
          <a:stretch/>
        </p:blipFill>
        <p:spPr>
          <a:xfrm>
            <a:off x="6882499" y="1711806"/>
            <a:ext cx="5309501" cy="514619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EE833F23-7D3E-7858-02D4-62567CB9D3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73795" y="3416860"/>
            <a:ext cx="5270500" cy="1121798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4000"/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2D4668E-4885-EFAC-1FF8-493A7D3A3B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316" y="1045670"/>
            <a:ext cx="4755458" cy="177889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F869EB3-A9C8-89F4-2565-02B7678D7B31}"/>
              </a:ext>
            </a:extLst>
          </p:cNvPr>
          <p:cNvSpPr/>
          <p:nvPr userDrawn="1"/>
        </p:nvSpPr>
        <p:spPr>
          <a:xfrm>
            <a:off x="482965" y="3041610"/>
            <a:ext cx="5852160" cy="48225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0">
                <a:srgbClr val="199FF2">
                  <a:alpha val="0"/>
                </a:srgbClr>
              </a:gs>
              <a:gs pos="50000">
                <a:schemeClr val="accent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F897A1-F1DC-F236-9D0D-6153E4E10A1C}"/>
              </a:ext>
            </a:extLst>
          </p:cNvPr>
          <p:cNvSpPr txBox="1"/>
          <p:nvPr userDrawn="1"/>
        </p:nvSpPr>
        <p:spPr>
          <a:xfrm>
            <a:off x="10861041" y="227694"/>
            <a:ext cx="111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  <a:latin typeface="+mj-lt"/>
              </a:rPr>
              <a:t>#ZTW25</a:t>
            </a:r>
          </a:p>
        </p:txBody>
      </p:sp>
    </p:spTree>
    <p:extLst>
      <p:ext uri="{BB962C8B-B14F-4D97-AF65-F5344CB8AC3E}">
        <p14:creationId xmlns:p14="http://schemas.microsoft.com/office/powerpoint/2010/main" val="286572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335B98-373C-31E3-9686-310AD9083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1986455" y="-680545"/>
            <a:ext cx="8219090" cy="821909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45A4FA-8D1F-0D48-DDA8-659CF7D87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3374"/>
            <a:ext cx="9144000" cy="1170521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F5AAF-0825-D667-4586-616DF07D9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3981"/>
            <a:ext cx="9144000" cy="562943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F41BE36-FAA5-AD7D-DC78-4CD6A152D0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7820" y="1346455"/>
            <a:ext cx="4016361" cy="155448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9E1F15D-AD61-03A8-135B-49E0C863713C}"/>
              </a:ext>
            </a:extLst>
          </p:cNvPr>
          <p:cNvSpPr/>
          <p:nvPr userDrawn="1"/>
        </p:nvSpPr>
        <p:spPr>
          <a:xfrm>
            <a:off x="2941320" y="3086508"/>
            <a:ext cx="6309360" cy="4572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0">
                <a:srgbClr val="199FF2">
                  <a:alpha val="0"/>
                </a:srgbClr>
              </a:gs>
              <a:gs pos="50000">
                <a:schemeClr val="accent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9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A4FA-8D1F-0D48-DDA8-659CF7D87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6600"/>
            <a:ext cx="9144000" cy="2065590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F5AAF-0825-D667-4586-616DF07D9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4274"/>
            <a:ext cx="9144000" cy="103129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149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9F28-0A8C-28B4-F994-727CB662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D236-7922-E93D-646A-905CF8EB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825625"/>
            <a:ext cx="10541000" cy="4362524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05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27014-E6EA-EBB3-E127-065E2303F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500" y="1825625"/>
            <a:ext cx="4897465" cy="619631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latin typeface="Montserrat SemiBold" panose="000007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2A6B-086F-4117-E5D1-AB74E65EA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500" y="2565175"/>
            <a:ext cx="4897465" cy="362448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1B726-D3C5-4585-E18C-62C559FF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8C8A50A-FD94-5E6F-DF0A-85867461265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469035" y="1825625"/>
            <a:ext cx="4897465" cy="619631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latin typeface="Montserrat SemiBold" panose="000007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AF64BE1-9492-1416-8783-FAFE6C8D4CC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469035" y="2565175"/>
            <a:ext cx="4897465" cy="362448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2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95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tile tx="0" ty="0" sx="10000" sy="1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F5977D-5415-4560-15F8-0182E3EC97E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72A431-7BCC-8CCA-A641-93354E6E5960}"/>
              </a:ext>
            </a:extLst>
          </p:cNvPr>
          <p:cNvSpPr>
            <a:spLocks/>
          </p:cNvSpPr>
          <p:nvPr userDrawn="1"/>
        </p:nvSpPr>
        <p:spPr>
          <a:xfrm>
            <a:off x="1217888" y="-2055604"/>
            <a:ext cx="13894212" cy="10969208"/>
          </a:xfrm>
          <a:prstGeom prst="ellipse">
            <a:avLst/>
          </a:prstGeom>
          <a:gradFill>
            <a:gsLst>
              <a:gs pos="16000">
                <a:srgbClr val="0A1418"/>
              </a:gs>
              <a:gs pos="67000">
                <a:srgbClr val="0A1418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87E7D0-1109-BD00-8E79-88BE23BD59D5}"/>
              </a:ext>
            </a:extLst>
          </p:cNvPr>
          <p:cNvSpPr>
            <a:spLocks/>
          </p:cNvSpPr>
          <p:nvPr userDrawn="1"/>
        </p:nvSpPr>
        <p:spPr>
          <a:xfrm>
            <a:off x="3286883" y="-2055604"/>
            <a:ext cx="13894212" cy="10969208"/>
          </a:xfrm>
          <a:prstGeom prst="ellipse">
            <a:avLst/>
          </a:prstGeom>
          <a:gradFill>
            <a:gsLst>
              <a:gs pos="16000">
                <a:srgbClr val="0A1418"/>
              </a:gs>
              <a:gs pos="67000">
                <a:srgbClr val="0A1418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4D4779-E09D-9A02-F741-B9FE92BA56FF}"/>
              </a:ext>
            </a:extLst>
          </p:cNvPr>
          <p:cNvSpPr>
            <a:spLocks/>
          </p:cNvSpPr>
          <p:nvPr userDrawn="1"/>
        </p:nvSpPr>
        <p:spPr>
          <a:xfrm>
            <a:off x="-851106" y="-2055604"/>
            <a:ext cx="13894212" cy="10969208"/>
          </a:xfrm>
          <a:prstGeom prst="ellipse">
            <a:avLst/>
          </a:prstGeom>
          <a:gradFill>
            <a:gsLst>
              <a:gs pos="16000">
                <a:srgbClr val="0A1418"/>
              </a:gs>
              <a:gs pos="67000">
                <a:srgbClr val="0A1418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83EAD2-222B-C411-B93E-E7E3B27545EC}"/>
              </a:ext>
            </a:extLst>
          </p:cNvPr>
          <p:cNvSpPr>
            <a:spLocks/>
          </p:cNvSpPr>
          <p:nvPr userDrawn="1"/>
        </p:nvSpPr>
        <p:spPr>
          <a:xfrm>
            <a:off x="-2920099" y="-2055604"/>
            <a:ext cx="13894212" cy="10969208"/>
          </a:xfrm>
          <a:prstGeom prst="ellipse">
            <a:avLst/>
          </a:prstGeom>
          <a:gradFill>
            <a:gsLst>
              <a:gs pos="16000">
                <a:srgbClr val="0A1418"/>
              </a:gs>
              <a:gs pos="67000">
                <a:srgbClr val="0A1418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73B90F-E53A-31F6-9883-E002E05AEE4F}"/>
              </a:ext>
            </a:extLst>
          </p:cNvPr>
          <p:cNvSpPr>
            <a:spLocks/>
          </p:cNvSpPr>
          <p:nvPr userDrawn="1"/>
        </p:nvSpPr>
        <p:spPr>
          <a:xfrm>
            <a:off x="-4989093" y="-2055604"/>
            <a:ext cx="13894212" cy="10969208"/>
          </a:xfrm>
          <a:prstGeom prst="ellipse">
            <a:avLst/>
          </a:prstGeom>
          <a:gradFill>
            <a:gsLst>
              <a:gs pos="16000">
                <a:srgbClr val="0A1418"/>
              </a:gs>
              <a:gs pos="67000">
                <a:srgbClr val="0A1418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0684A17-C9EE-3C8D-1F51-B48F37496F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4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olu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30407E-C434-7448-5890-454D5431EBE2}"/>
              </a:ext>
            </a:extLst>
          </p:cNvPr>
          <p:cNvSpPr>
            <a:spLocks/>
          </p:cNvSpPr>
          <p:nvPr userDrawn="1"/>
        </p:nvSpPr>
        <p:spPr>
          <a:xfrm>
            <a:off x="7707001" y="0"/>
            <a:ext cx="4484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5DBC5C-DF25-4A5C-EE6D-2EF35231F8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778136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algn="ctr" rotWithShape="0">
              <a:schemeClr val="bg2">
                <a:alpha val="5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ontserrat" panose="00000500000000000000" pitchFamily="2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1FFEB9B-53CE-C4BF-F44C-410991B72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703" y="989304"/>
            <a:ext cx="3033600" cy="2640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BF16A0-E748-5CAB-6BA2-ADA54BE336CE}"/>
              </a:ext>
            </a:extLst>
          </p:cNvPr>
          <p:cNvSpPr/>
          <p:nvPr userDrawn="1"/>
        </p:nvSpPr>
        <p:spPr>
          <a:xfrm>
            <a:off x="5915883" y="1083211"/>
            <a:ext cx="859919" cy="854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>
                    <a:lumMod val="90000"/>
                    <a:lumOff val="10000"/>
                  </a:schemeClr>
                </a:solidFill>
                <a:latin typeface="Montserrat" panose="00000500000000000000" pitchFamily="2" charset="0"/>
              </a:rPr>
              <a:t>Icon placement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8F8D0C-CC36-8474-ECEE-9199451039DE}"/>
              </a:ext>
            </a:extLst>
          </p:cNvPr>
          <p:cNvSpPr txBox="1"/>
          <p:nvPr userDrawn="1"/>
        </p:nvSpPr>
        <p:spPr>
          <a:xfrm>
            <a:off x="7980220" y="859678"/>
            <a:ext cx="256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+mj-lt"/>
              </a:rPr>
              <a:t>Benefits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713FABA-7254-964E-2767-259447BBE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6825" y="3926878"/>
            <a:ext cx="2919000" cy="641934"/>
          </a:xfrm>
        </p:spPr>
        <p:txBody>
          <a:bodyPr anchor="ctr">
            <a:noAutofit/>
          </a:bodyPr>
          <a:lstStyle>
            <a:lvl1pPr marL="0" indent="0">
              <a:lnSpc>
                <a:spcPct val="114000"/>
              </a:lnSpc>
              <a:buNone/>
              <a:defRPr sz="1600">
                <a:latin typeface="Montserrat" panose="00000500000000000000" pitchFamily="2" charset="0"/>
              </a:defRPr>
            </a:lvl1pPr>
            <a:lvl2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2pPr>
            <a:lvl3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3pPr>
            <a:lvl4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4pPr>
            <a:lvl5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1453EF6F-6867-4E6A-9AD5-AC9BB251FB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4746" y="1554101"/>
            <a:ext cx="2919000" cy="641934"/>
          </a:xfrm>
        </p:spPr>
        <p:txBody>
          <a:bodyPr anchor="ctr">
            <a:noAutofit/>
          </a:bodyPr>
          <a:lstStyle>
            <a:lvl1pPr marL="0" indent="0">
              <a:lnSpc>
                <a:spcPct val="114000"/>
              </a:lnSpc>
              <a:buNone/>
              <a:defRPr sz="1600">
                <a:latin typeface="Montserrat" panose="00000500000000000000" pitchFamily="2" charset="0"/>
              </a:defRPr>
            </a:lvl1pPr>
            <a:lvl2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2pPr>
            <a:lvl3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3pPr>
            <a:lvl4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4pPr>
            <a:lvl5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A90BCF7B-F8FE-75C4-9B43-D4C6D0CB59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93439" y="2342076"/>
            <a:ext cx="2919000" cy="641934"/>
          </a:xfrm>
        </p:spPr>
        <p:txBody>
          <a:bodyPr anchor="ctr">
            <a:noAutofit/>
          </a:bodyPr>
          <a:lstStyle>
            <a:lvl1pPr marL="0" indent="0">
              <a:lnSpc>
                <a:spcPct val="114000"/>
              </a:lnSpc>
              <a:buNone/>
              <a:defRPr sz="1600">
                <a:latin typeface="Montserrat" panose="00000500000000000000" pitchFamily="2" charset="0"/>
              </a:defRPr>
            </a:lvl1pPr>
            <a:lvl2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2pPr>
            <a:lvl3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3pPr>
            <a:lvl4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4pPr>
            <a:lvl5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C8468110-C5D2-492A-C3C4-96FC0DCA75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95955" y="3138786"/>
            <a:ext cx="2919000" cy="641934"/>
          </a:xfrm>
        </p:spPr>
        <p:txBody>
          <a:bodyPr anchor="ctr">
            <a:noAutofit/>
          </a:bodyPr>
          <a:lstStyle>
            <a:lvl1pPr marL="0" indent="0">
              <a:lnSpc>
                <a:spcPct val="114000"/>
              </a:lnSpc>
              <a:buNone/>
              <a:defRPr sz="1600">
                <a:latin typeface="Montserrat" panose="00000500000000000000" pitchFamily="2" charset="0"/>
              </a:defRPr>
            </a:lvl1pPr>
            <a:lvl2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2pPr>
            <a:lvl3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3pPr>
            <a:lvl4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4pPr>
            <a:lvl5pPr>
              <a:lnSpc>
                <a:spcPct val="114000"/>
              </a:lnSpc>
              <a:defRPr sz="1870"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5306943-1C3C-B687-C9BD-30988B182F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246" y="1367697"/>
            <a:ext cx="4675230" cy="671512"/>
          </a:xfrm>
        </p:spPr>
        <p:txBody>
          <a:bodyPr>
            <a:noAutofit/>
          </a:bodyPr>
          <a:lstStyle>
            <a:lvl1pPr marL="0" indent="0">
              <a:buNone/>
              <a:defRPr sz="3730" b="1">
                <a:latin typeface="+mj-lt"/>
              </a:defRPr>
            </a:lvl1pPr>
            <a:lvl2pPr>
              <a:defRPr sz="3730" b="1">
                <a:latin typeface="+mj-lt"/>
              </a:defRPr>
            </a:lvl2pPr>
            <a:lvl3pPr>
              <a:defRPr sz="3730" b="1">
                <a:latin typeface="+mj-lt"/>
              </a:defRPr>
            </a:lvl3pPr>
            <a:lvl4pPr>
              <a:defRPr sz="3730" b="1">
                <a:latin typeface="+mj-lt"/>
              </a:defRPr>
            </a:lvl4pPr>
            <a:lvl5pPr>
              <a:defRPr sz="3730" b="1">
                <a:latin typeface="+mj-lt"/>
              </a:defRPr>
            </a:lvl5pPr>
          </a:lstStyle>
          <a:p>
            <a:pPr lvl="0"/>
            <a:r>
              <a:rPr lang="en-US"/>
              <a:t>Solution Name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EF32CFD1-9CE7-8564-E9DE-E69A801158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5246" y="2540489"/>
            <a:ext cx="6300787" cy="3414712"/>
          </a:xfrm>
        </p:spPr>
        <p:txBody>
          <a:bodyPr>
            <a:normAutofit/>
          </a:bodyPr>
          <a:lstStyle>
            <a:lvl1pPr marL="0" indent="0">
              <a:lnSpc>
                <a:spcPts val="3067"/>
              </a:lnSpc>
              <a:buNone/>
              <a:defRPr sz="2130">
                <a:latin typeface="Montserrat" panose="00000500000000000000" pitchFamily="2" charset="0"/>
              </a:defRPr>
            </a:lvl1pPr>
            <a:lvl2pPr>
              <a:defRPr sz="2130">
                <a:latin typeface="Montserrat Light" panose="00000400000000000000" pitchFamily="50" charset="0"/>
              </a:defRPr>
            </a:lvl2pPr>
            <a:lvl3pPr>
              <a:defRPr sz="2130">
                <a:latin typeface="Montserrat Light" panose="00000400000000000000" pitchFamily="50" charset="0"/>
              </a:defRPr>
            </a:lvl3pPr>
            <a:lvl4pPr>
              <a:defRPr sz="2130">
                <a:latin typeface="Montserrat Light" panose="00000400000000000000" pitchFamily="50" charset="0"/>
              </a:defRPr>
            </a:lvl4pPr>
            <a:lvl5pPr>
              <a:defRPr sz="2130"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en-US"/>
              <a:t>Click to add Solution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331317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24082-D871-4592-13CE-E6FC67DF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F77BD-78E8-CF48-9B71-23A0C192F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500" y="1825625"/>
            <a:ext cx="10541000" cy="4362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6CF9405-3BE6-558C-61B7-D97033E7404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1223" y="6445250"/>
            <a:ext cx="967587" cy="2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1" r:id="rId9"/>
    <p:sldLayoutId id="2147483660" r:id="rId10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D0B6AA1-3590-5C37-67BF-A970B75FC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248" y="5778786"/>
            <a:ext cx="3176047" cy="327324"/>
          </a:xfrm>
        </p:spPr>
        <p:txBody>
          <a:bodyPr/>
          <a:lstStyle/>
          <a:p>
            <a:r>
              <a:rPr lang="en-US"/>
              <a:t>Nick Cottrell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207A3-0D2B-AD9F-09CF-696C4CE6A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7583" y="6106110"/>
            <a:ext cx="3176712" cy="327025"/>
          </a:xfrm>
        </p:spPr>
        <p:txBody>
          <a:bodyPr/>
          <a:lstStyle/>
          <a:p>
            <a:r>
              <a:rPr lang="en-US"/>
              <a:t>Threat Intelligence, </a:t>
            </a:r>
            <a:r>
              <a:rPr lang="en-US" err="1"/>
              <a:t>ThreatLocker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E3E3D3-9DA5-ACC3-74D9-109FC3DD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95" y="3416860"/>
            <a:ext cx="5270500" cy="1121798"/>
          </a:xfrm>
        </p:spPr>
        <p:txBody>
          <a:bodyPr>
            <a:normAutofit fontScale="90000"/>
          </a:bodyPr>
          <a:lstStyle/>
          <a:p>
            <a:r>
              <a:rPr lang="en-US"/>
              <a:t>Obfuscating Your C2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032C5B-E86C-0A27-8132-475392FBB278}"/>
              </a:ext>
            </a:extLst>
          </p:cNvPr>
          <p:cNvGrpSpPr/>
          <p:nvPr/>
        </p:nvGrpSpPr>
        <p:grpSpPr>
          <a:xfrm>
            <a:off x="7647631" y="1070935"/>
            <a:ext cx="3467724" cy="3467724"/>
            <a:chOff x="9604013" y="3640226"/>
            <a:chExt cx="2249906" cy="22499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663BA-48DC-C278-74E7-185495CD0C74}"/>
                </a:ext>
              </a:extLst>
            </p:cNvPr>
            <p:cNvSpPr/>
            <p:nvPr/>
          </p:nvSpPr>
          <p:spPr>
            <a:xfrm>
              <a:off x="9604013" y="3640226"/>
              <a:ext cx="2249906" cy="22499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A0A9D6-D553-6C04-7744-7DD511D09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500" l="2000" r="98500">
                          <a14:foregroundMark x1="7500" y1="96000" x2="33000" y2="76500"/>
                          <a14:foregroundMark x1="36500" y1="73500" x2="34000" y2="92500"/>
                          <a14:foregroundMark x1="34000" y1="92500" x2="16500" y2="93500"/>
                          <a14:foregroundMark x1="16500" y1="93500" x2="34000" y2="88000"/>
                          <a14:foregroundMark x1="34000" y1="88000" x2="54500" y2="94500"/>
                          <a14:foregroundMark x1="54500" y1="94500" x2="60000" y2="76500"/>
                          <a14:foregroundMark x1="60000" y1="76500" x2="75500" y2="75000"/>
                          <a14:foregroundMark x1="75500" y1="75000" x2="90000" y2="82000"/>
                          <a14:foregroundMark x1="90000" y1="82000" x2="97500" y2="95500"/>
                          <a14:foregroundMark x1="97500" y1="95500" x2="64500" y2="98000"/>
                          <a14:foregroundMark x1="64500" y1="98000" x2="76500" y2="89500"/>
                          <a14:foregroundMark x1="76500" y1="89500" x2="91000" y2="90500"/>
                          <a14:foregroundMark x1="91000" y1="90500" x2="65000" y2="89000"/>
                          <a14:foregroundMark x1="65000" y1="89000" x2="78500" y2="90500"/>
                          <a14:foregroundMark x1="96000" y1="88000" x2="98500" y2="96500"/>
                          <a14:foregroundMark x1="51500" y1="98500" x2="26500" y2="94500"/>
                          <a14:foregroundMark x1="4000" y1="95000" x2="2000" y2="99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604013" y="3640706"/>
              <a:ext cx="2249424" cy="2249424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90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7407-13B9-4DAF-26D1-3252853B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This is too suspicious…</a:t>
            </a:r>
          </a:p>
        </p:txBody>
      </p:sp>
      <p:pic>
        <p:nvPicPr>
          <p:cNvPr id="5" name="Content Placeholder 4" descr="Created by Nick Cottrell For ZTW 2025">
            <a:extLst>
              <a:ext uri="{FF2B5EF4-FFF2-40B4-BE49-F238E27FC236}">
                <a16:creationId xmlns:a16="http://schemas.microsoft.com/office/drawing/2014/main" id="{B1B26396-B554-BD6C-E672-BC17FBB14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5112" y="1825625"/>
            <a:ext cx="5101775" cy="4362450"/>
          </a:xfrm>
        </p:spPr>
      </p:pic>
    </p:spTree>
    <p:extLst>
      <p:ext uri="{BB962C8B-B14F-4D97-AF65-F5344CB8AC3E}">
        <p14:creationId xmlns:p14="http://schemas.microsoft.com/office/powerpoint/2010/main" val="40398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DD47-3FFF-D9CC-3AFE-12E5E7669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6600"/>
            <a:ext cx="9144000" cy="2065590"/>
          </a:xfrm>
        </p:spPr>
        <p:txBody>
          <a:bodyPr/>
          <a:lstStyle/>
          <a:p>
            <a:r>
              <a:rPr lang="en-US"/>
              <a:t>Just act natural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3A71EA-1708-0B02-456E-2D70F3A82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EAC7-0647-F61C-E207-C967393B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Just act natural: Know your target</a:t>
            </a:r>
          </a:p>
        </p:txBody>
      </p:sp>
      <p:pic>
        <p:nvPicPr>
          <p:cNvPr id="1026" name="Picture 2" descr="Created by Nick Cottrell For ZTW 2025">
            <a:extLst>
              <a:ext uri="{FF2B5EF4-FFF2-40B4-BE49-F238E27FC236}">
                <a16:creationId xmlns:a16="http://schemas.microsoft.com/office/drawing/2014/main" id="{F7218355-71DF-661B-215C-49B02607B6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90" y="1825625"/>
            <a:ext cx="7354220" cy="4362450"/>
          </a:xfrm>
          <a:solidFill>
            <a:schemeClr val="tx1"/>
          </a:solidFill>
          <a:ln w="508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9169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700227-218F-9AAC-6A67-11F727BE8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8753-28AA-70C7-E901-E0F821AA5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500" y="2565175"/>
            <a:ext cx="4897465" cy="3624488"/>
          </a:xfrm>
        </p:spPr>
        <p:txBody>
          <a:bodyPr/>
          <a:lstStyle/>
          <a:p>
            <a:r>
              <a:rPr lang="en-US"/>
              <a:t>HTTPS</a:t>
            </a:r>
          </a:p>
          <a:p>
            <a:r>
              <a:rPr lang="en-US"/>
              <a:t>DNS</a:t>
            </a:r>
          </a:p>
          <a:p>
            <a:r>
              <a:rPr lang="en-US"/>
              <a:t>SMB</a:t>
            </a:r>
          </a:p>
          <a:p>
            <a:r>
              <a:rPr lang="en-US"/>
              <a:t>SSH</a:t>
            </a:r>
          </a:p>
          <a:p>
            <a:r>
              <a:rPr lang="en-US"/>
              <a:t>FTP</a:t>
            </a:r>
          </a:p>
          <a:p>
            <a:r>
              <a:rPr lang="en-US"/>
              <a:t>MYSQL</a:t>
            </a:r>
          </a:p>
          <a:p>
            <a:r>
              <a:rPr lang="en-US"/>
              <a:t>ARP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317C43-30DB-EA35-A077-6108DE43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Just act natural:</a:t>
            </a:r>
            <a:br>
              <a:rPr lang="en-US"/>
            </a:br>
            <a:r>
              <a:rPr lang="en-US"/>
              <a:t>Using common services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365966-F5F3-543A-AC75-2680B2BDCDC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60A43E-A110-C373-0D99-183FACB0538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2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99F-7AA3-3FA8-91A1-60E217CD4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6600"/>
            <a:ext cx="9144000" cy="2065590"/>
          </a:xfrm>
        </p:spPr>
        <p:txBody>
          <a:bodyPr/>
          <a:lstStyle/>
          <a:p>
            <a:r>
              <a:rPr lang="en-US"/>
              <a:t>Just act natural:</a:t>
            </a:r>
            <a:br>
              <a:rPr lang="en-US"/>
            </a:br>
            <a:r>
              <a:rPr lang="en-US"/>
              <a:t>Checking in less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804A298-18BD-ACB4-7F3A-AF91407D1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4144C6-04C2-FBA4-4143-394E4E02A53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2550" y="0"/>
            <a:ext cx="7029450" cy="7029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 descr="Created by Nick Cottrell For ZTW 2025">
            <a:extLst>
              <a:ext uri="{FF2B5EF4-FFF2-40B4-BE49-F238E27FC236}">
                <a16:creationId xmlns:a16="http://schemas.microsoft.com/office/drawing/2014/main" id="{9C88E939-F1A4-7684-1C8E-01E35380CD81}"/>
              </a:ext>
            </a:extLst>
          </p:cNvPr>
          <p:cNvSpPr/>
          <p:nvPr/>
        </p:nvSpPr>
        <p:spPr>
          <a:xfrm>
            <a:off x="3930696" y="-146214"/>
            <a:ext cx="8656009" cy="7150428"/>
          </a:xfrm>
          <a:prstGeom prst="rect">
            <a:avLst/>
          </a:prstGeom>
          <a:gradFill flip="none" rotWithShape="1">
            <a:gsLst>
              <a:gs pos="48000">
                <a:srgbClr val="0A1418">
                  <a:alpha val="85000"/>
                </a:srgbClr>
              </a:gs>
              <a:gs pos="1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latin typeface="Montserrat" panose="00000500000000000000" pitchFamily="2" charset="0"/>
              </a:rPr>
              <a:t> {{</a:t>
            </a:r>
          </a:p>
        </p:txBody>
      </p:sp>
    </p:spTree>
    <p:extLst>
      <p:ext uri="{BB962C8B-B14F-4D97-AF65-F5344CB8AC3E}">
        <p14:creationId xmlns:p14="http://schemas.microsoft.com/office/powerpoint/2010/main" val="68473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0C7C66-5308-6948-47BC-BDDA75C5C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500" y="1825625"/>
            <a:ext cx="4897465" cy="619631"/>
          </a:xfrm>
        </p:spPr>
        <p:txBody>
          <a:bodyPr/>
          <a:lstStyle/>
          <a:p>
            <a:r>
              <a:rPr lang="en-US"/>
              <a:t>Reverse Shell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D0DB-A36C-CD1D-4C2E-EA802E8F7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500" y="2565175"/>
            <a:ext cx="4897465" cy="36244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Montserrat" panose="00000500000000000000" pitchFamily="2" charset="0"/>
              </a:rPr>
              <a:t>Calls back to the listener</a:t>
            </a:r>
          </a:p>
          <a:p>
            <a:r>
              <a:rPr lang="en-US">
                <a:latin typeface="Montserrat" panose="00000500000000000000" pitchFamily="2" charset="0"/>
              </a:rPr>
              <a:t>Waits for commands to be received</a:t>
            </a:r>
          </a:p>
          <a:p>
            <a:r>
              <a:rPr lang="en-US">
                <a:latin typeface="Montserrat" panose="00000500000000000000" pitchFamily="2" charset="0"/>
              </a:rPr>
              <a:t>Can pivot through a middleman</a:t>
            </a:r>
          </a:p>
          <a:p>
            <a:r>
              <a:rPr lang="en-US">
                <a:latin typeface="Montserrat" panose="00000500000000000000" pitchFamily="2" charset="0"/>
              </a:rPr>
              <a:t>Maintains connection through life of agent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29C94-C4FB-7AE1-389F-06886DC7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The ultimate reverse shell:</a:t>
            </a:r>
            <a:br>
              <a:rPr lang="en-US"/>
            </a:br>
            <a:r>
              <a:rPr lang="en-US"/>
              <a:t>The beacon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478FD-E339-78E9-35FF-09F325F407C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469035" y="1825625"/>
            <a:ext cx="4897465" cy="619631"/>
          </a:xfrm>
        </p:spPr>
        <p:txBody>
          <a:bodyPr/>
          <a:lstStyle/>
          <a:p>
            <a:r>
              <a:rPr lang="en-US"/>
              <a:t>Beacon traits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B5CE8-596B-E8CB-609B-7AFB50A479A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469035" y="2565175"/>
            <a:ext cx="4897465" cy="3624488"/>
          </a:xfrm>
        </p:spPr>
        <p:txBody>
          <a:bodyPr/>
          <a:lstStyle/>
          <a:p>
            <a:r>
              <a:rPr lang="en-US"/>
              <a:t>Checks in periodically with listener</a:t>
            </a:r>
          </a:p>
          <a:p>
            <a:r>
              <a:rPr lang="en-US"/>
              <a:t>Waits for commands to be received</a:t>
            </a:r>
          </a:p>
          <a:p>
            <a:r>
              <a:rPr lang="en-US"/>
              <a:t>Can pivot through a middleman</a:t>
            </a:r>
          </a:p>
          <a:p>
            <a:r>
              <a:rPr lang="en-US"/>
              <a:t>Checks for new tasks from listener</a:t>
            </a:r>
          </a:p>
          <a:p>
            <a:r>
              <a:rPr lang="en-US"/>
              <a:t>Variable check-in rate </a:t>
            </a:r>
          </a:p>
        </p:txBody>
      </p:sp>
    </p:spTree>
    <p:extLst>
      <p:ext uri="{BB962C8B-B14F-4D97-AF65-F5344CB8AC3E}">
        <p14:creationId xmlns:p14="http://schemas.microsoft.com/office/powerpoint/2010/main" val="243665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8241A-2013-1474-B9B7-99682952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Beacons being sneaky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BBD1-6CD3-1156-1202-4A7E45E22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825625"/>
            <a:ext cx="5010150" cy="4362524"/>
          </a:xfrm>
        </p:spPr>
        <p:txBody>
          <a:bodyPr/>
          <a:lstStyle/>
          <a:p>
            <a:r>
              <a:rPr lang="en-US">
                <a:latin typeface="Montserrat" panose="00000500000000000000" pitchFamily="2" charset="0"/>
                <a:cs typeface="AngsanaUPC" panose="020B0502040204020203" pitchFamily="18" charset="-34"/>
              </a:rPr>
              <a:t>Beacons will check in once per sleep interval</a:t>
            </a:r>
          </a:p>
          <a:p>
            <a:r>
              <a:rPr lang="en-US">
                <a:latin typeface="Montserrat" panose="00000500000000000000" pitchFamily="2" charset="0"/>
                <a:cs typeface="AngsanaUPC" panose="020B0502040204020203" pitchFamily="18" charset="-34"/>
              </a:rPr>
              <a:t>Jitter provides random fluctuations in sleep interval</a:t>
            </a:r>
          </a:p>
          <a:p>
            <a:pPr lvl="1"/>
            <a:r>
              <a:rPr lang="en-US">
                <a:latin typeface="Montserrat" panose="00000500000000000000" pitchFamily="2" charset="0"/>
                <a:cs typeface="AngsanaUPC" panose="020B0502040204020203" pitchFamily="18" charset="-34"/>
              </a:rPr>
              <a:t>Counters patterns in check in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8114227-CB1B-B268-8994-63F8FAA28FC1}"/>
                  </a:ext>
                </a:extLst>
              </p:cNvPr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6659563" y="1898650"/>
                <a:ext cx="4897437" cy="36242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smtClean="0"/>
                      <m:t>Checkintime</m:t>
                    </m:r>
                    <m:r>
                      <m:rPr>
                        <m:nor/>
                      </m:rPr>
                      <a:rPr lang="en-US" b="0" i="1" smtClean="0"/>
                      <m:t> </m:t>
                    </m:r>
                    <m:r>
                      <m:rPr>
                        <m:nor/>
                      </m:rPr>
                      <a:rPr lang="en-US" i="1" smtClean="0"/>
                      <m:t>=</m:t>
                    </m:r>
                    <m:r>
                      <m:rPr>
                        <m:nor/>
                      </m:rPr>
                      <a:rPr lang="en-US" b="0" i="1" smtClean="0"/>
                      <m:t> </m:t>
                    </m:r>
                    <m:r>
                      <m:rPr>
                        <m:nor/>
                      </m:rPr>
                      <a:rPr lang="en-US" i="1" smtClean="0"/>
                      <m:t>sleep</m:t>
                    </m:r>
                    <m:r>
                      <m:rPr>
                        <m:nor/>
                      </m:rPr>
                      <a:rPr lang="en-US" b="0" i="1" smtClean="0"/>
                      <m:t> </m:t>
                    </m:r>
                    <m:r>
                      <m:rPr>
                        <m:nor/>
                      </m:rPr>
                      <a:rPr lang="en-US" i="1" smtClean="0"/>
                      <m:t>±</m:t>
                    </m:r>
                    <m:r>
                      <m:rPr>
                        <m:nor/>
                      </m:rPr>
                      <a:rPr lang="en-US" b="0" i="1" smtClean="0"/>
                      <m:t> </m:t>
                    </m:r>
                    <m:r>
                      <m:rPr>
                        <m:nor/>
                      </m:rPr>
                      <a:rPr lang="en-US" i="1" smtClean="0"/>
                      <m:t>x</m:t>
                    </m:r>
                  </m:oMath>
                </a14:m>
                <a:endParaRPr lang="en-US" i="1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smtClean="0"/>
                      <m:t>x</m:t>
                    </m:r>
                    <m:r>
                      <m:rPr>
                        <m:nor/>
                      </m:rPr>
                      <a:rPr lang="en-US" b="0" i="1" smtClean="0"/>
                      <m:t> </m:t>
                    </m:r>
                    <m:r>
                      <m:rPr>
                        <m:nor/>
                      </m:rPr>
                      <a:rPr lang="en-US" i="1" smtClean="0"/>
                      <m:t>≤</m:t>
                    </m:r>
                    <m:r>
                      <m:rPr>
                        <m:nor/>
                      </m:rPr>
                      <a:rPr lang="en-US" b="0" i="1" smtClean="0"/>
                      <m:t> </m:t>
                    </m:r>
                    <m:r>
                      <m:rPr>
                        <m:nor/>
                      </m:rPr>
                      <a:rPr lang="en-US" i="1" smtClean="0"/>
                      <m:t>jitter</m:t>
                    </m:r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8114227-CB1B-B268-8994-63F8FAA28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6659563" y="1898650"/>
                <a:ext cx="4897437" cy="3624263"/>
              </a:xfrm>
              <a:blipFill>
                <a:blip r:embed="rId3"/>
                <a:stretch>
                  <a:fillRect l="-1617" t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412B-6B98-DF52-3F34-FAB164AA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I just don’t have time to write</a:t>
            </a:r>
            <a:br>
              <a:rPr lang="en-US"/>
            </a:br>
            <a:r>
              <a:rPr lang="en-US"/>
              <a:t>my own C2</a:t>
            </a:r>
          </a:p>
        </p:txBody>
      </p:sp>
      <p:pic>
        <p:nvPicPr>
          <p:cNvPr id="4098" name="Picture 2" descr="Created by Nick Cottrell For ZTW 2025">
            <a:extLst>
              <a:ext uri="{FF2B5EF4-FFF2-40B4-BE49-F238E27FC236}">
                <a16:creationId xmlns:a16="http://schemas.microsoft.com/office/drawing/2014/main" id="{755640AD-EC36-FA1A-662C-32D755669C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26" y="1825625"/>
            <a:ext cx="4065147" cy="4362450"/>
          </a:xfrm>
          <a:solidFill>
            <a:schemeClr val="tx1"/>
          </a:solidFill>
          <a:ln w="508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5635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D47E-3E77-F88C-FACA-2AFE6C9E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Writing your own C2! (profile)</a:t>
            </a:r>
          </a:p>
        </p:txBody>
      </p:sp>
      <p:pic>
        <p:nvPicPr>
          <p:cNvPr id="5" name="Content Placeholder 4" descr="Created by Nick Cottrell For ZTW 2025">
            <a:extLst>
              <a:ext uri="{FF2B5EF4-FFF2-40B4-BE49-F238E27FC236}">
                <a16:creationId xmlns:a16="http://schemas.microsoft.com/office/drawing/2014/main" id="{EEED7E68-DC1F-215F-CB5F-F7F6B0D06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741" y="1825625"/>
            <a:ext cx="10190517" cy="4362450"/>
          </a:xfrm>
        </p:spPr>
      </p:pic>
    </p:spTree>
    <p:extLst>
      <p:ext uri="{BB962C8B-B14F-4D97-AF65-F5344CB8AC3E}">
        <p14:creationId xmlns:p14="http://schemas.microsoft.com/office/powerpoint/2010/main" val="3801075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ED78-77AF-4D12-8B8B-A2152410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Writing your own C2! (profile)</a:t>
            </a:r>
          </a:p>
        </p:txBody>
      </p:sp>
      <p:pic>
        <p:nvPicPr>
          <p:cNvPr id="5" name="Content Placeholder 4" descr="Created by Nick Cottrell For ZTW 2025">
            <a:extLst>
              <a:ext uri="{FF2B5EF4-FFF2-40B4-BE49-F238E27FC236}">
                <a16:creationId xmlns:a16="http://schemas.microsoft.com/office/drawing/2014/main" id="{3EB6AC26-96BA-5C61-080A-1256881AA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849" y="1825625"/>
            <a:ext cx="8838302" cy="4362450"/>
          </a:xfrm>
        </p:spPr>
      </p:pic>
    </p:spTree>
    <p:extLst>
      <p:ext uri="{BB962C8B-B14F-4D97-AF65-F5344CB8AC3E}">
        <p14:creationId xmlns:p14="http://schemas.microsoft.com/office/powerpoint/2010/main" val="147505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AAA6-D5ED-8009-2948-1D192231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 anchor="ctr">
            <a:normAutofit/>
          </a:bodyPr>
          <a:lstStyle/>
          <a:p>
            <a:r>
              <a:rPr lang="en-US"/>
              <a:t>What we will go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3E2F-F8B0-4201-F64F-5276E026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825625"/>
            <a:ext cx="10541000" cy="4362524"/>
          </a:xfrm>
        </p:spPr>
        <p:txBody>
          <a:bodyPr>
            <a:normAutofit/>
          </a:bodyPr>
          <a:lstStyle/>
          <a:p>
            <a:r>
              <a:rPr lang="en-US"/>
              <a:t>What is a command and Control (C2)</a:t>
            </a:r>
          </a:p>
          <a:p>
            <a:pPr lvl="1"/>
            <a:r>
              <a:rPr lang="en-US">
                <a:latin typeface="Montserrat" panose="00000500000000000000" pitchFamily="2" charset="0"/>
              </a:rPr>
              <a:t>Communication between the C2 and the endpoint</a:t>
            </a:r>
          </a:p>
          <a:p>
            <a:pPr lvl="1"/>
            <a:r>
              <a:rPr lang="en-US">
                <a:latin typeface="Montserrat" panose="00000500000000000000" pitchFamily="2" charset="0"/>
              </a:rPr>
              <a:t>Problem: This is too obvious</a:t>
            </a:r>
          </a:p>
          <a:p>
            <a:r>
              <a:rPr lang="en-US"/>
              <a:t>Communicating in Pig Latin</a:t>
            </a:r>
          </a:p>
          <a:p>
            <a:pPr lvl="1"/>
            <a:r>
              <a:rPr lang="en-US">
                <a:latin typeface="Montserrat" panose="00000500000000000000" pitchFamily="2" charset="0"/>
              </a:rPr>
              <a:t>This is too suspicious</a:t>
            </a:r>
          </a:p>
          <a:p>
            <a:r>
              <a:rPr lang="en-US"/>
              <a:t>Just act natural</a:t>
            </a:r>
          </a:p>
          <a:p>
            <a:r>
              <a:rPr lang="en-US"/>
              <a:t>The ultimate reverse shell: The beacon</a:t>
            </a:r>
          </a:p>
          <a:p>
            <a:r>
              <a:rPr lang="en-US"/>
              <a:t>I just don’t have time to write my own C2</a:t>
            </a:r>
          </a:p>
          <a:p>
            <a:r>
              <a:rPr lang="en-US"/>
              <a:t>Writing your own C2! (profile)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B0A867-3A26-D806-6779-3903AC08A9F4}"/>
              </a:ext>
            </a:extLst>
          </p:cNvPr>
          <p:cNvGrpSpPr/>
          <p:nvPr/>
        </p:nvGrpSpPr>
        <p:grpSpPr>
          <a:xfrm>
            <a:off x="9296400" y="2806365"/>
            <a:ext cx="2070099" cy="2401044"/>
            <a:chOff x="10011035" y="2042001"/>
            <a:chExt cx="1586752" cy="184042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E5F4BE8-8092-427F-79DD-74FA97D4B2BA}"/>
                </a:ext>
              </a:extLst>
            </p:cNvPr>
            <p:cNvSpPr/>
            <p:nvPr/>
          </p:nvSpPr>
          <p:spPr>
            <a:xfrm>
              <a:off x="10011035" y="2042001"/>
              <a:ext cx="1586752" cy="1840425"/>
            </a:xfrm>
            <a:custGeom>
              <a:avLst/>
              <a:gdLst>
                <a:gd name="connsiteX0" fmla="*/ 887669 w 1586752"/>
                <a:gd name="connsiteY0" fmla="*/ 1668169 h 1840425"/>
                <a:gd name="connsiteX1" fmla="*/ 853094 w 1586752"/>
                <a:gd name="connsiteY1" fmla="*/ 1751649 h 1840425"/>
                <a:gd name="connsiteX2" fmla="*/ 922245 w 1586752"/>
                <a:gd name="connsiteY2" fmla="*/ 1751649 h 1840425"/>
                <a:gd name="connsiteX3" fmla="*/ 1028151 w 1586752"/>
                <a:gd name="connsiteY3" fmla="*/ 1618643 h 1840425"/>
                <a:gd name="connsiteX4" fmla="*/ 1069890 w 1586752"/>
                <a:gd name="connsiteY4" fmla="*/ 1618643 h 1840425"/>
                <a:gd name="connsiteX5" fmla="*/ 1178289 w 1586752"/>
                <a:gd name="connsiteY5" fmla="*/ 1751026 h 1840425"/>
                <a:gd name="connsiteX6" fmla="*/ 1178289 w 1586752"/>
                <a:gd name="connsiteY6" fmla="*/ 1618643 h 1840425"/>
                <a:gd name="connsiteX7" fmla="*/ 1228127 w 1586752"/>
                <a:gd name="connsiteY7" fmla="*/ 1618643 h 1840425"/>
                <a:gd name="connsiteX8" fmla="*/ 1228127 w 1586752"/>
                <a:gd name="connsiteY8" fmla="*/ 1836686 h 1840425"/>
                <a:gd name="connsiteX9" fmla="*/ 1186699 w 1586752"/>
                <a:gd name="connsiteY9" fmla="*/ 1836686 h 1840425"/>
                <a:gd name="connsiteX10" fmla="*/ 1077989 w 1586752"/>
                <a:gd name="connsiteY10" fmla="*/ 1704303 h 1840425"/>
                <a:gd name="connsiteX11" fmla="*/ 1077989 w 1586752"/>
                <a:gd name="connsiteY11" fmla="*/ 1836686 h 1840425"/>
                <a:gd name="connsiteX12" fmla="*/ 1028151 w 1586752"/>
                <a:gd name="connsiteY12" fmla="*/ 1836686 h 1840425"/>
                <a:gd name="connsiteX13" fmla="*/ 863062 w 1586752"/>
                <a:gd name="connsiteY13" fmla="*/ 1618643 h 1840425"/>
                <a:gd name="connsiteX14" fmla="*/ 912900 w 1586752"/>
                <a:gd name="connsiteY14" fmla="*/ 1618643 h 1840425"/>
                <a:gd name="connsiteX15" fmla="*/ 1010397 w 1586752"/>
                <a:gd name="connsiteY15" fmla="*/ 1836686 h 1840425"/>
                <a:gd name="connsiteX16" fmla="*/ 957444 w 1586752"/>
                <a:gd name="connsiteY16" fmla="*/ 1836686 h 1840425"/>
                <a:gd name="connsiteX17" fmla="*/ 938132 w 1586752"/>
                <a:gd name="connsiteY17" fmla="*/ 1789963 h 1840425"/>
                <a:gd name="connsiteX18" fmla="*/ 836897 w 1586752"/>
                <a:gd name="connsiteY18" fmla="*/ 1789963 h 1840425"/>
                <a:gd name="connsiteX19" fmla="*/ 817584 w 1586752"/>
                <a:gd name="connsiteY19" fmla="*/ 1836686 h 1840425"/>
                <a:gd name="connsiteX20" fmla="*/ 765877 w 1586752"/>
                <a:gd name="connsiteY20" fmla="*/ 1836686 h 1840425"/>
                <a:gd name="connsiteX21" fmla="*/ 665576 w 1586752"/>
                <a:gd name="connsiteY21" fmla="*/ 1614905 h 1840425"/>
                <a:gd name="connsiteX22" fmla="*/ 716815 w 1586752"/>
                <a:gd name="connsiteY22" fmla="*/ 1624874 h 1840425"/>
                <a:gd name="connsiteX23" fmla="*/ 755284 w 1586752"/>
                <a:gd name="connsiteY23" fmla="*/ 1653531 h 1840425"/>
                <a:gd name="connsiteX24" fmla="*/ 722890 w 1586752"/>
                <a:gd name="connsiteY24" fmla="*/ 1683433 h 1840425"/>
                <a:gd name="connsiteX25" fmla="*/ 668067 w 1586752"/>
                <a:gd name="connsiteY25" fmla="*/ 1657891 h 1840425"/>
                <a:gd name="connsiteX26" fmla="*/ 631935 w 1586752"/>
                <a:gd name="connsiteY26" fmla="*/ 1666768 h 1840425"/>
                <a:gd name="connsiteX27" fmla="*/ 607171 w 1586752"/>
                <a:gd name="connsiteY27" fmla="*/ 1691532 h 1840425"/>
                <a:gd name="connsiteX28" fmla="*/ 598294 w 1586752"/>
                <a:gd name="connsiteY28" fmla="*/ 1727666 h 1840425"/>
                <a:gd name="connsiteX29" fmla="*/ 607171 w 1586752"/>
                <a:gd name="connsiteY29" fmla="*/ 1763798 h 1840425"/>
                <a:gd name="connsiteX30" fmla="*/ 631935 w 1586752"/>
                <a:gd name="connsiteY30" fmla="*/ 1788562 h 1840425"/>
                <a:gd name="connsiteX31" fmla="*/ 668067 w 1586752"/>
                <a:gd name="connsiteY31" fmla="*/ 1797439 h 1840425"/>
                <a:gd name="connsiteX32" fmla="*/ 722890 w 1586752"/>
                <a:gd name="connsiteY32" fmla="*/ 1771585 h 1840425"/>
                <a:gd name="connsiteX33" fmla="*/ 755284 w 1586752"/>
                <a:gd name="connsiteY33" fmla="*/ 1801489 h 1840425"/>
                <a:gd name="connsiteX34" fmla="*/ 716660 w 1586752"/>
                <a:gd name="connsiteY34" fmla="*/ 1830458 h 1840425"/>
                <a:gd name="connsiteX35" fmla="*/ 665264 w 1586752"/>
                <a:gd name="connsiteY35" fmla="*/ 1840425 h 1840425"/>
                <a:gd name="connsiteX36" fmla="*/ 604991 w 1586752"/>
                <a:gd name="connsiteY36" fmla="*/ 1825941 h 1840425"/>
                <a:gd name="connsiteX37" fmla="*/ 562628 w 1586752"/>
                <a:gd name="connsiteY37" fmla="*/ 1785759 h 1840425"/>
                <a:gd name="connsiteX38" fmla="*/ 547210 w 1586752"/>
                <a:gd name="connsiteY38" fmla="*/ 1727666 h 1840425"/>
                <a:gd name="connsiteX39" fmla="*/ 562628 w 1586752"/>
                <a:gd name="connsiteY39" fmla="*/ 1669573 h 1840425"/>
                <a:gd name="connsiteX40" fmla="*/ 604991 w 1586752"/>
                <a:gd name="connsiteY40" fmla="*/ 1629390 h 1840425"/>
                <a:gd name="connsiteX41" fmla="*/ 665576 w 1586752"/>
                <a:gd name="connsiteY41" fmla="*/ 1614905 h 1840425"/>
                <a:gd name="connsiteX42" fmla="*/ 445353 w 1586752"/>
                <a:gd name="connsiteY42" fmla="*/ 1614905 h 1840425"/>
                <a:gd name="connsiteX43" fmla="*/ 486159 w 1586752"/>
                <a:gd name="connsiteY43" fmla="*/ 1619890 h 1840425"/>
                <a:gd name="connsiteX44" fmla="*/ 521045 w 1586752"/>
                <a:gd name="connsiteY44" fmla="*/ 1634219 h 1840425"/>
                <a:gd name="connsiteX45" fmla="*/ 505471 w 1586752"/>
                <a:gd name="connsiteY45" fmla="*/ 1672531 h 1840425"/>
                <a:gd name="connsiteX46" fmla="*/ 445042 w 1586752"/>
                <a:gd name="connsiteY46" fmla="*/ 1655399 h 1840425"/>
                <a:gd name="connsiteX47" fmla="*/ 413738 w 1586752"/>
                <a:gd name="connsiteY47" fmla="*/ 1662253 h 1840425"/>
                <a:gd name="connsiteX48" fmla="*/ 403614 w 1586752"/>
                <a:gd name="connsiteY48" fmla="*/ 1680318 h 1840425"/>
                <a:gd name="connsiteX49" fmla="*/ 415295 w 1586752"/>
                <a:gd name="connsiteY49" fmla="*/ 1696984 h 1840425"/>
                <a:gd name="connsiteX50" fmla="*/ 450960 w 1586752"/>
                <a:gd name="connsiteY50" fmla="*/ 1707730 h 1840425"/>
                <a:gd name="connsiteX51" fmla="*/ 491766 w 1586752"/>
                <a:gd name="connsiteY51" fmla="*/ 1719567 h 1840425"/>
                <a:gd name="connsiteX52" fmla="*/ 519021 w 1586752"/>
                <a:gd name="connsiteY52" fmla="*/ 1738256 h 1840425"/>
                <a:gd name="connsiteX53" fmla="*/ 530390 w 1586752"/>
                <a:gd name="connsiteY53" fmla="*/ 1772832 h 1840425"/>
                <a:gd name="connsiteX54" fmla="*/ 519955 w 1586752"/>
                <a:gd name="connsiteY54" fmla="*/ 1806939 h 1840425"/>
                <a:gd name="connsiteX55" fmla="*/ 488651 w 1586752"/>
                <a:gd name="connsiteY55" fmla="*/ 1831391 h 1840425"/>
                <a:gd name="connsiteX56" fmla="*/ 437878 w 1586752"/>
                <a:gd name="connsiteY56" fmla="*/ 1840425 h 1840425"/>
                <a:gd name="connsiteX57" fmla="*/ 387884 w 1586752"/>
                <a:gd name="connsiteY57" fmla="*/ 1833416 h 1840425"/>
                <a:gd name="connsiteX58" fmla="*/ 349103 w 1586752"/>
                <a:gd name="connsiteY58" fmla="*/ 1815194 h 1840425"/>
                <a:gd name="connsiteX59" fmla="*/ 366235 w 1586752"/>
                <a:gd name="connsiteY59" fmla="*/ 1777192 h 1840425"/>
                <a:gd name="connsiteX60" fmla="*/ 399564 w 1586752"/>
                <a:gd name="connsiteY60" fmla="*/ 1793702 h 1840425"/>
                <a:gd name="connsiteX61" fmla="*/ 438190 w 1586752"/>
                <a:gd name="connsiteY61" fmla="*/ 1799931 h 1840425"/>
                <a:gd name="connsiteX62" fmla="*/ 469962 w 1586752"/>
                <a:gd name="connsiteY62" fmla="*/ 1793546 h 1840425"/>
                <a:gd name="connsiteX63" fmla="*/ 480241 w 1586752"/>
                <a:gd name="connsiteY63" fmla="*/ 1776570 h 1840425"/>
                <a:gd name="connsiteX64" fmla="*/ 474167 w 1586752"/>
                <a:gd name="connsiteY64" fmla="*/ 1763643 h 1840425"/>
                <a:gd name="connsiteX65" fmla="*/ 458592 w 1586752"/>
                <a:gd name="connsiteY65" fmla="*/ 1755388 h 1840425"/>
                <a:gd name="connsiteX66" fmla="*/ 432893 w 1586752"/>
                <a:gd name="connsiteY66" fmla="*/ 1748535 h 1840425"/>
                <a:gd name="connsiteX67" fmla="*/ 392089 w 1586752"/>
                <a:gd name="connsiteY67" fmla="*/ 1736698 h 1840425"/>
                <a:gd name="connsiteX68" fmla="*/ 364833 w 1586752"/>
                <a:gd name="connsiteY68" fmla="*/ 1717697 h 1840425"/>
                <a:gd name="connsiteX69" fmla="*/ 353463 w 1586752"/>
                <a:gd name="connsiteY69" fmla="*/ 1682810 h 1840425"/>
                <a:gd name="connsiteX70" fmla="*/ 363743 w 1586752"/>
                <a:gd name="connsiteY70" fmla="*/ 1648391 h 1840425"/>
                <a:gd name="connsiteX71" fmla="*/ 394737 w 1586752"/>
                <a:gd name="connsiteY71" fmla="*/ 1623939 h 1840425"/>
                <a:gd name="connsiteX72" fmla="*/ 445353 w 1586752"/>
                <a:gd name="connsiteY72" fmla="*/ 1614905 h 1840425"/>
                <a:gd name="connsiteX73" fmla="*/ 50046 w 1586752"/>
                <a:gd name="connsiteY73" fmla="*/ 0 h 1840425"/>
                <a:gd name="connsiteX74" fmla="*/ 1536706 w 1586752"/>
                <a:gd name="connsiteY74" fmla="*/ 0 h 1840425"/>
                <a:gd name="connsiteX75" fmla="*/ 1586752 w 1586752"/>
                <a:gd name="connsiteY75" fmla="*/ 50046 h 1840425"/>
                <a:gd name="connsiteX76" fmla="*/ 1586752 w 1586752"/>
                <a:gd name="connsiteY76" fmla="*/ 1713255 h 1840425"/>
                <a:gd name="connsiteX77" fmla="*/ 1536706 w 1586752"/>
                <a:gd name="connsiteY77" fmla="*/ 1763301 h 1840425"/>
                <a:gd name="connsiteX78" fmla="*/ 1305444 w 1586752"/>
                <a:gd name="connsiteY78" fmla="*/ 1763301 h 1840425"/>
                <a:gd name="connsiteX79" fmla="*/ 1305444 w 1586752"/>
                <a:gd name="connsiteY79" fmla="*/ 1704694 h 1840425"/>
                <a:gd name="connsiteX80" fmla="*/ 1454049 w 1586752"/>
                <a:gd name="connsiteY80" fmla="*/ 1704694 h 1840425"/>
                <a:gd name="connsiteX81" fmla="*/ 1484305 w 1586752"/>
                <a:gd name="connsiteY81" fmla="*/ 1704694 h 1840425"/>
                <a:gd name="connsiteX82" fmla="*/ 1529872 w 1586752"/>
                <a:gd name="connsiteY82" fmla="*/ 1659127 h 1840425"/>
                <a:gd name="connsiteX83" fmla="*/ 1529872 w 1586752"/>
                <a:gd name="connsiteY83" fmla="*/ 100431 h 1840425"/>
                <a:gd name="connsiteX84" fmla="*/ 1484305 w 1586752"/>
                <a:gd name="connsiteY84" fmla="*/ 54864 h 1840425"/>
                <a:gd name="connsiteX85" fmla="*/ 1454049 w 1586752"/>
                <a:gd name="connsiteY85" fmla="*/ 54864 h 1840425"/>
                <a:gd name="connsiteX86" fmla="*/ 130687 w 1586752"/>
                <a:gd name="connsiteY86" fmla="*/ 54864 h 1840425"/>
                <a:gd name="connsiteX87" fmla="*/ 100431 w 1586752"/>
                <a:gd name="connsiteY87" fmla="*/ 54864 h 1840425"/>
                <a:gd name="connsiteX88" fmla="*/ 54864 w 1586752"/>
                <a:gd name="connsiteY88" fmla="*/ 100431 h 1840425"/>
                <a:gd name="connsiteX89" fmla="*/ 54864 w 1586752"/>
                <a:gd name="connsiteY89" fmla="*/ 1659127 h 1840425"/>
                <a:gd name="connsiteX90" fmla="*/ 100431 w 1586752"/>
                <a:gd name="connsiteY90" fmla="*/ 1704694 h 1840425"/>
                <a:gd name="connsiteX91" fmla="*/ 130687 w 1586752"/>
                <a:gd name="connsiteY91" fmla="*/ 1704694 h 1840425"/>
                <a:gd name="connsiteX92" fmla="*/ 281309 w 1586752"/>
                <a:gd name="connsiteY92" fmla="*/ 1704694 h 1840425"/>
                <a:gd name="connsiteX93" fmla="*/ 281309 w 1586752"/>
                <a:gd name="connsiteY93" fmla="*/ 1763301 h 1840425"/>
                <a:gd name="connsiteX94" fmla="*/ 50046 w 1586752"/>
                <a:gd name="connsiteY94" fmla="*/ 1763301 h 1840425"/>
                <a:gd name="connsiteX95" fmla="*/ 0 w 1586752"/>
                <a:gd name="connsiteY95" fmla="*/ 1713255 h 1840425"/>
                <a:gd name="connsiteX96" fmla="*/ 0 w 1586752"/>
                <a:gd name="connsiteY96" fmla="*/ 50046 h 1840425"/>
                <a:gd name="connsiteX97" fmla="*/ 50046 w 1586752"/>
                <a:gd name="connsiteY97" fmla="*/ 0 h 184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586752" h="1840425">
                  <a:moveTo>
                    <a:pt x="887669" y="1668169"/>
                  </a:moveTo>
                  <a:lnTo>
                    <a:pt x="853094" y="1751649"/>
                  </a:lnTo>
                  <a:lnTo>
                    <a:pt x="922245" y="1751649"/>
                  </a:lnTo>
                  <a:close/>
                  <a:moveTo>
                    <a:pt x="1028151" y="1618643"/>
                  </a:moveTo>
                  <a:lnTo>
                    <a:pt x="1069890" y="1618643"/>
                  </a:lnTo>
                  <a:lnTo>
                    <a:pt x="1178289" y="1751026"/>
                  </a:lnTo>
                  <a:lnTo>
                    <a:pt x="1178289" y="1618643"/>
                  </a:lnTo>
                  <a:lnTo>
                    <a:pt x="1228127" y="1618643"/>
                  </a:lnTo>
                  <a:lnTo>
                    <a:pt x="1228127" y="1836686"/>
                  </a:lnTo>
                  <a:lnTo>
                    <a:pt x="1186699" y="1836686"/>
                  </a:lnTo>
                  <a:lnTo>
                    <a:pt x="1077989" y="1704303"/>
                  </a:lnTo>
                  <a:lnTo>
                    <a:pt x="1077989" y="1836686"/>
                  </a:lnTo>
                  <a:lnTo>
                    <a:pt x="1028151" y="1836686"/>
                  </a:lnTo>
                  <a:close/>
                  <a:moveTo>
                    <a:pt x="863062" y="1618643"/>
                  </a:moveTo>
                  <a:lnTo>
                    <a:pt x="912900" y="1618643"/>
                  </a:lnTo>
                  <a:lnTo>
                    <a:pt x="1010397" y="1836686"/>
                  </a:lnTo>
                  <a:lnTo>
                    <a:pt x="957444" y="1836686"/>
                  </a:lnTo>
                  <a:lnTo>
                    <a:pt x="938132" y="1789963"/>
                  </a:lnTo>
                  <a:lnTo>
                    <a:pt x="836897" y="1789963"/>
                  </a:lnTo>
                  <a:lnTo>
                    <a:pt x="817584" y="1836686"/>
                  </a:lnTo>
                  <a:lnTo>
                    <a:pt x="765877" y="1836686"/>
                  </a:lnTo>
                  <a:close/>
                  <a:moveTo>
                    <a:pt x="665576" y="1614905"/>
                  </a:moveTo>
                  <a:cubicBezTo>
                    <a:pt x="684473" y="1614905"/>
                    <a:pt x="701553" y="1618229"/>
                    <a:pt x="716815" y="1624874"/>
                  </a:cubicBezTo>
                  <a:cubicBezTo>
                    <a:pt x="732079" y="1631518"/>
                    <a:pt x="744901" y="1641071"/>
                    <a:pt x="755284" y="1653531"/>
                  </a:cubicBezTo>
                  <a:lnTo>
                    <a:pt x="722890" y="1683433"/>
                  </a:lnTo>
                  <a:cubicBezTo>
                    <a:pt x="708146" y="1666406"/>
                    <a:pt x="689871" y="1657891"/>
                    <a:pt x="668067" y="1657891"/>
                  </a:cubicBezTo>
                  <a:cubicBezTo>
                    <a:pt x="654569" y="1657891"/>
                    <a:pt x="642525" y="1660851"/>
                    <a:pt x="631935" y="1666768"/>
                  </a:cubicBezTo>
                  <a:cubicBezTo>
                    <a:pt x="621344" y="1672688"/>
                    <a:pt x="613090" y="1680942"/>
                    <a:pt x="607171" y="1691532"/>
                  </a:cubicBezTo>
                  <a:cubicBezTo>
                    <a:pt x="601253" y="1702122"/>
                    <a:pt x="598294" y="1714168"/>
                    <a:pt x="598294" y="1727666"/>
                  </a:cubicBezTo>
                  <a:cubicBezTo>
                    <a:pt x="598294" y="1741164"/>
                    <a:pt x="601253" y="1753208"/>
                    <a:pt x="607171" y="1763798"/>
                  </a:cubicBezTo>
                  <a:cubicBezTo>
                    <a:pt x="613090" y="1774389"/>
                    <a:pt x="621344" y="1782644"/>
                    <a:pt x="631935" y="1788562"/>
                  </a:cubicBezTo>
                  <a:cubicBezTo>
                    <a:pt x="642525" y="1794480"/>
                    <a:pt x="654569" y="1797439"/>
                    <a:pt x="668067" y="1797439"/>
                  </a:cubicBezTo>
                  <a:cubicBezTo>
                    <a:pt x="689871" y="1797439"/>
                    <a:pt x="708146" y="1788821"/>
                    <a:pt x="722890" y="1771585"/>
                  </a:cubicBezTo>
                  <a:lnTo>
                    <a:pt x="755284" y="1801489"/>
                  </a:lnTo>
                  <a:cubicBezTo>
                    <a:pt x="744901" y="1814156"/>
                    <a:pt x="732027" y="1823812"/>
                    <a:pt x="716660" y="1830458"/>
                  </a:cubicBezTo>
                  <a:cubicBezTo>
                    <a:pt x="701293" y="1837102"/>
                    <a:pt x="684161" y="1840425"/>
                    <a:pt x="665264" y="1840425"/>
                  </a:cubicBezTo>
                  <a:cubicBezTo>
                    <a:pt x="643044" y="1840425"/>
                    <a:pt x="622954" y="1835597"/>
                    <a:pt x="604991" y="1825941"/>
                  </a:cubicBezTo>
                  <a:cubicBezTo>
                    <a:pt x="587028" y="1816284"/>
                    <a:pt x="572907" y="1802891"/>
                    <a:pt x="562628" y="1785759"/>
                  </a:cubicBezTo>
                  <a:cubicBezTo>
                    <a:pt x="552350" y="1768627"/>
                    <a:pt x="547210" y="1749262"/>
                    <a:pt x="547210" y="1727666"/>
                  </a:cubicBezTo>
                  <a:cubicBezTo>
                    <a:pt x="547210" y="1706069"/>
                    <a:pt x="552350" y="1686705"/>
                    <a:pt x="562628" y="1669573"/>
                  </a:cubicBezTo>
                  <a:cubicBezTo>
                    <a:pt x="572907" y="1652441"/>
                    <a:pt x="587028" y="1639046"/>
                    <a:pt x="604991" y="1629390"/>
                  </a:cubicBezTo>
                  <a:cubicBezTo>
                    <a:pt x="622954" y="1619734"/>
                    <a:pt x="643148" y="1614905"/>
                    <a:pt x="665576" y="1614905"/>
                  </a:cubicBezTo>
                  <a:close/>
                  <a:moveTo>
                    <a:pt x="445353" y="1614905"/>
                  </a:moveTo>
                  <a:cubicBezTo>
                    <a:pt x="459267" y="1614905"/>
                    <a:pt x="472868" y="1616567"/>
                    <a:pt x="486159" y="1619890"/>
                  </a:cubicBezTo>
                  <a:cubicBezTo>
                    <a:pt x="499450" y="1623212"/>
                    <a:pt x="511078" y="1627989"/>
                    <a:pt x="521045" y="1634219"/>
                  </a:cubicBezTo>
                  <a:lnTo>
                    <a:pt x="505471" y="1672531"/>
                  </a:lnTo>
                  <a:cubicBezTo>
                    <a:pt x="485328" y="1661110"/>
                    <a:pt x="465186" y="1655399"/>
                    <a:pt x="445042" y="1655399"/>
                  </a:cubicBezTo>
                  <a:cubicBezTo>
                    <a:pt x="430922" y="1655399"/>
                    <a:pt x="420487" y="1657684"/>
                    <a:pt x="413738" y="1662253"/>
                  </a:cubicBezTo>
                  <a:cubicBezTo>
                    <a:pt x="406989" y="1666820"/>
                    <a:pt x="403614" y="1672843"/>
                    <a:pt x="403614" y="1680318"/>
                  </a:cubicBezTo>
                  <a:cubicBezTo>
                    <a:pt x="403614" y="1687795"/>
                    <a:pt x="407508" y="1693350"/>
                    <a:pt x="415295" y="1696984"/>
                  </a:cubicBezTo>
                  <a:cubicBezTo>
                    <a:pt x="423083" y="1700618"/>
                    <a:pt x="434970" y="1704199"/>
                    <a:pt x="450960" y="1707730"/>
                  </a:cubicBezTo>
                  <a:cubicBezTo>
                    <a:pt x="467573" y="1711676"/>
                    <a:pt x="481174" y="1715620"/>
                    <a:pt x="491766" y="1719567"/>
                  </a:cubicBezTo>
                  <a:cubicBezTo>
                    <a:pt x="502356" y="1723513"/>
                    <a:pt x="511442" y="1729742"/>
                    <a:pt x="519021" y="1738256"/>
                  </a:cubicBezTo>
                  <a:cubicBezTo>
                    <a:pt x="526601" y="1746769"/>
                    <a:pt x="530390" y="1758296"/>
                    <a:pt x="530390" y="1772832"/>
                  </a:cubicBezTo>
                  <a:cubicBezTo>
                    <a:pt x="530390" y="1785292"/>
                    <a:pt x="526913" y="1796661"/>
                    <a:pt x="519955" y="1806939"/>
                  </a:cubicBezTo>
                  <a:cubicBezTo>
                    <a:pt x="512999" y="1817219"/>
                    <a:pt x="502564" y="1825370"/>
                    <a:pt x="488651" y="1831391"/>
                  </a:cubicBezTo>
                  <a:cubicBezTo>
                    <a:pt x="474737" y="1837414"/>
                    <a:pt x="457813" y="1840425"/>
                    <a:pt x="437878" y="1840425"/>
                  </a:cubicBezTo>
                  <a:cubicBezTo>
                    <a:pt x="420642" y="1840425"/>
                    <a:pt x="403978" y="1838088"/>
                    <a:pt x="387884" y="1833416"/>
                  </a:cubicBezTo>
                  <a:cubicBezTo>
                    <a:pt x="371790" y="1828744"/>
                    <a:pt x="358863" y="1822670"/>
                    <a:pt x="349103" y="1815194"/>
                  </a:cubicBezTo>
                  <a:lnTo>
                    <a:pt x="366235" y="1777192"/>
                  </a:lnTo>
                  <a:cubicBezTo>
                    <a:pt x="375580" y="1784045"/>
                    <a:pt x="386689" y="1789548"/>
                    <a:pt x="399564" y="1793702"/>
                  </a:cubicBezTo>
                  <a:cubicBezTo>
                    <a:pt x="412439" y="1797855"/>
                    <a:pt x="425315" y="1799931"/>
                    <a:pt x="438190" y="1799931"/>
                  </a:cubicBezTo>
                  <a:cubicBezTo>
                    <a:pt x="452518" y="1799931"/>
                    <a:pt x="463109" y="1797803"/>
                    <a:pt x="469962" y="1793546"/>
                  </a:cubicBezTo>
                  <a:cubicBezTo>
                    <a:pt x="476814" y="1789288"/>
                    <a:pt x="480241" y="1783629"/>
                    <a:pt x="480241" y="1776570"/>
                  </a:cubicBezTo>
                  <a:cubicBezTo>
                    <a:pt x="480241" y="1771378"/>
                    <a:pt x="478216" y="1767070"/>
                    <a:pt x="474167" y="1763643"/>
                  </a:cubicBezTo>
                  <a:cubicBezTo>
                    <a:pt x="470117" y="1760216"/>
                    <a:pt x="464925" y="1757465"/>
                    <a:pt x="458592" y="1755388"/>
                  </a:cubicBezTo>
                  <a:cubicBezTo>
                    <a:pt x="452259" y="1753311"/>
                    <a:pt x="443692" y="1751028"/>
                    <a:pt x="432893" y="1748535"/>
                  </a:cubicBezTo>
                  <a:cubicBezTo>
                    <a:pt x="416281" y="1744589"/>
                    <a:pt x="402679" y="1740645"/>
                    <a:pt x="392089" y="1736698"/>
                  </a:cubicBezTo>
                  <a:cubicBezTo>
                    <a:pt x="381498" y="1732752"/>
                    <a:pt x="372413" y="1726419"/>
                    <a:pt x="364833" y="1717697"/>
                  </a:cubicBezTo>
                  <a:cubicBezTo>
                    <a:pt x="357254" y="1708976"/>
                    <a:pt x="353463" y="1697347"/>
                    <a:pt x="353463" y="1682810"/>
                  </a:cubicBezTo>
                  <a:cubicBezTo>
                    <a:pt x="353463" y="1670144"/>
                    <a:pt x="356890" y="1658671"/>
                    <a:pt x="363743" y="1648391"/>
                  </a:cubicBezTo>
                  <a:cubicBezTo>
                    <a:pt x="370595" y="1638112"/>
                    <a:pt x="380927" y="1629961"/>
                    <a:pt x="394737" y="1623939"/>
                  </a:cubicBezTo>
                  <a:cubicBezTo>
                    <a:pt x="408547" y="1617916"/>
                    <a:pt x="425418" y="1614905"/>
                    <a:pt x="445353" y="1614905"/>
                  </a:cubicBezTo>
                  <a:close/>
                  <a:moveTo>
                    <a:pt x="50046" y="0"/>
                  </a:moveTo>
                  <a:lnTo>
                    <a:pt x="1536706" y="0"/>
                  </a:lnTo>
                  <a:cubicBezTo>
                    <a:pt x="1564346" y="0"/>
                    <a:pt x="1586752" y="22406"/>
                    <a:pt x="1586752" y="50046"/>
                  </a:cubicBezTo>
                  <a:lnTo>
                    <a:pt x="1586752" y="1713255"/>
                  </a:lnTo>
                  <a:cubicBezTo>
                    <a:pt x="1586752" y="1740895"/>
                    <a:pt x="1564346" y="1763301"/>
                    <a:pt x="1536706" y="1763301"/>
                  </a:cubicBezTo>
                  <a:lnTo>
                    <a:pt x="1305444" y="1763301"/>
                  </a:lnTo>
                  <a:lnTo>
                    <a:pt x="1305444" y="1704694"/>
                  </a:lnTo>
                  <a:lnTo>
                    <a:pt x="1454049" y="1704694"/>
                  </a:lnTo>
                  <a:lnTo>
                    <a:pt x="1484305" y="1704694"/>
                  </a:lnTo>
                  <a:cubicBezTo>
                    <a:pt x="1509471" y="1704694"/>
                    <a:pt x="1529872" y="1684293"/>
                    <a:pt x="1529872" y="1659127"/>
                  </a:cubicBezTo>
                  <a:lnTo>
                    <a:pt x="1529872" y="100431"/>
                  </a:lnTo>
                  <a:cubicBezTo>
                    <a:pt x="1529872" y="75265"/>
                    <a:pt x="1509471" y="54864"/>
                    <a:pt x="1484305" y="54864"/>
                  </a:cubicBezTo>
                  <a:lnTo>
                    <a:pt x="1454049" y="54864"/>
                  </a:lnTo>
                  <a:lnTo>
                    <a:pt x="130687" y="54864"/>
                  </a:lnTo>
                  <a:lnTo>
                    <a:pt x="100431" y="54864"/>
                  </a:lnTo>
                  <a:cubicBezTo>
                    <a:pt x="75265" y="54864"/>
                    <a:pt x="54864" y="75265"/>
                    <a:pt x="54864" y="100431"/>
                  </a:cubicBezTo>
                  <a:lnTo>
                    <a:pt x="54864" y="1659127"/>
                  </a:lnTo>
                  <a:cubicBezTo>
                    <a:pt x="54864" y="1684293"/>
                    <a:pt x="75265" y="1704694"/>
                    <a:pt x="100431" y="1704694"/>
                  </a:cubicBezTo>
                  <a:lnTo>
                    <a:pt x="130687" y="1704694"/>
                  </a:lnTo>
                  <a:lnTo>
                    <a:pt x="281309" y="1704694"/>
                  </a:lnTo>
                  <a:lnTo>
                    <a:pt x="281309" y="1763301"/>
                  </a:lnTo>
                  <a:lnTo>
                    <a:pt x="50046" y="1763301"/>
                  </a:lnTo>
                  <a:cubicBezTo>
                    <a:pt x="22406" y="1763301"/>
                    <a:pt x="0" y="1740895"/>
                    <a:pt x="0" y="1713255"/>
                  </a:cubicBezTo>
                  <a:lnTo>
                    <a:pt x="0" y="50046"/>
                  </a:lnTo>
                  <a:cubicBezTo>
                    <a:pt x="0" y="22406"/>
                    <a:pt x="22406" y="0"/>
                    <a:pt x="50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A1418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C78589B-1F6E-A4E4-E061-35A892B05D33}"/>
                </a:ext>
              </a:extLst>
            </p:cNvPr>
            <p:cNvSpPr/>
            <p:nvPr/>
          </p:nvSpPr>
          <p:spPr>
            <a:xfrm>
              <a:off x="10114077" y="2139858"/>
              <a:ext cx="1380670" cy="1380670"/>
            </a:xfrm>
            <a:prstGeom prst="roundRect">
              <a:avLst>
                <a:gd name="adj" fmla="val 31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8720">
                <a:spcAft>
                  <a:spcPts val="600"/>
                </a:spcAft>
                <a:buClr>
                  <a:srgbClr val="000000"/>
                </a:buClr>
                <a:defRPr/>
              </a:pPr>
              <a:r>
                <a:rPr lang="en-US" sz="1040" kern="0">
                  <a:solidFill>
                    <a:srgbClr val="FFFFFF">
                      <a:lumMod val="65000"/>
                    </a:srgbClr>
                  </a:solidFill>
                  <a:latin typeface="Montserrat" panose="00000500000000000000" pitchFamily="2" charset="0"/>
                  <a:ea typeface="+mn-ea"/>
                  <a:cs typeface="+mn-cs"/>
                  <a:sym typeface="Arial"/>
                </a:rPr>
                <a:t>Place QR Code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14583EC-706B-FEE9-9C76-E75451BF6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30" y="2934030"/>
            <a:ext cx="1801242" cy="180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0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EDA9-CC84-C7D2-36B7-0B062982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Writing your own C2! (profile)</a:t>
            </a:r>
          </a:p>
        </p:txBody>
      </p:sp>
      <p:pic>
        <p:nvPicPr>
          <p:cNvPr id="5" name="Content Placeholder 4" descr="Created by Nick Cottrell For ZTW 2025">
            <a:extLst>
              <a:ext uri="{FF2B5EF4-FFF2-40B4-BE49-F238E27FC236}">
                <a16:creationId xmlns:a16="http://schemas.microsoft.com/office/drawing/2014/main" id="{7B45D640-7CB9-7496-C2EF-92E943E30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5216" y="1825625"/>
            <a:ext cx="8921567" cy="4362450"/>
          </a:xfrm>
        </p:spPr>
      </p:pic>
    </p:spTree>
    <p:extLst>
      <p:ext uri="{BB962C8B-B14F-4D97-AF65-F5344CB8AC3E}">
        <p14:creationId xmlns:p14="http://schemas.microsoft.com/office/powerpoint/2010/main" val="286566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D6D70-D583-C5DE-8426-ACEAB9F4C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 descr="Created by Nick Cottrell For ZTW 2025">
            <a:extLst>
              <a:ext uri="{FF2B5EF4-FFF2-40B4-BE49-F238E27FC236}">
                <a16:creationId xmlns:a16="http://schemas.microsoft.com/office/drawing/2014/main" id="{54D107F5-849F-40A5-679F-57E3D6256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500" y="2565175"/>
            <a:ext cx="4897465" cy="3624488"/>
          </a:xfrm>
          <a:solidFill>
            <a:schemeClr val="bg2">
              <a:lumMod val="85000"/>
              <a:lumOff val="15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/>
              <a:t># this is a comment</a:t>
            </a:r>
          </a:p>
          <a:p>
            <a:r>
              <a:rPr lang="en-US"/>
              <a:t>set </a:t>
            </a:r>
            <a:r>
              <a:rPr lang="en-US" err="1"/>
              <a:t>global_option</a:t>
            </a:r>
            <a:r>
              <a:rPr lang="en-US"/>
              <a:t> "value";</a:t>
            </a:r>
          </a:p>
          <a:p>
            <a:endParaRPr lang="en-US"/>
          </a:p>
          <a:p>
            <a:r>
              <a:rPr lang="en-US"/>
              <a:t>protocol-transaction {</a:t>
            </a:r>
          </a:p>
          <a:p>
            <a:r>
              <a:rPr lang="en-US"/>
              <a:t>     set </a:t>
            </a:r>
            <a:r>
              <a:rPr lang="en-US" err="1"/>
              <a:t>local_option</a:t>
            </a:r>
            <a:r>
              <a:rPr lang="en-US"/>
              <a:t> "value";</a:t>
            </a:r>
          </a:p>
          <a:p>
            <a:endParaRPr lang="en-US"/>
          </a:p>
          <a:p>
            <a:r>
              <a:rPr lang="en-US"/>
              <a:t>     client {</a:t>
            </a:r>
          </a:p>
          <a:p>
            <a:r>
              <a:rPr lang="en-US"/>
              <a:t>          # customize client indicators</a:t>
            </a:r>
          </a:p>
          <a:p>
            <a:r>
              <a:rPr lang="en-US"/>
              <a:t>     }</a:t>
            </a:r>
          </a:p>
          <a:p>
            <a:endParaRPr lang="en-US"/>
          </a:p>
          <a:p>
            <a:r>
              <a:rPr lang="en-US"/>
              <a:t>     server {</a:t>
            </a:r>
          </a:p>
          <a:p>
            <a:r>
              <a:rPr lang="en-US"/>
              <a:t>          # customize server indicators</a:t>
            </a:r>
          </a:p>
          <a:p>
            <a:r>
              <a:rPr lang="en-US"/>
              <a:t>     }</a:t>
            </a:r>
          </a:p>
          <a:p>
            <a:r>
              <a:rPr lang="en-US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FEB620-39D1-95B3-05CC-1C222B08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Writing your own C2! (profile)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503B0D-AFA9-BE71-DEF3-E8D3AC306FB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 descr="Created by Nick Cottrell For ZTW 2025">
            <a:extLst>
              <a:ext uri="{FF2B5EF4-FFF2-40B4-BE49-F238E27FC236}">
                <a16:creationId xmlns:a16="http://schemas.microsoft.com/office/drawing/2014/main" id="{11BDE3F7-0164-205B-388C-65B476DB438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469035" y="2565175"/>
            <a:ext cx="4897465" cy="3624488"/>
          </a:xfrm>
          <a:solidFill>
            <a:schemeClr val="bg2">
              <a:lumMod val="85000"/>
              <a:lumOff val="15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Online Certificate Status Protocol (OCSP) Profile</a:t>
            </a:r>
          </a:p>
          <a:p>
            <a:r>
              <a:rPr lang="en-US" dirty="0"/>
              <a:t>#   http://tools.ietf.org/html/rfc6960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Author: @harmj0y</a:t>
            </a:r>
          </a:p>
          <a:p>
            <a:r>
              <a:rPr lang="en-US" dirty="0"/>
              <a:t>#</a:t>
            </a:r>
          </a:p>
          <a:p>
            <a:br>
              <a:rPr lang="en-US" dirty="0"/>
            </a:br>
            <a:r>
              <a:rPr lang="en-US" dirty="0"/>
              <a:t>set </a:t>
            </a:r>
            <a:r>
              <a:rPr lang="en-US" dirty="0" err="1"/>
              <a:t>sleeptime</a:t>
            </a:r>
            <a:r>
              <a:rPr lang="en-US" dirty="0"/>
              <a:t> "20000"; # Use a 20s interval</a:t>
            </a:r>
          </a:p>
          <a:p>
            <a:r>
              <a:rPr lang="en-US" dirty="0"/>
              <a:t>set jitter    "20"; # 20% jitter</a:t>
            </a:r>
          </a:p>
          <a:p>
            <a:r>
              <a:rPr lang="en-US" dirty="0"/>
              <a:t>set </a:t>
            </a:r>
            <a:r>
              <a:rPr lang="en-US" dirty="0" err="1"/>
              <a:t>maxdns</a:t>
            </a:r>
            <a:r>
              <a:rPr lang="en-US" dirty="0"/>
              <a:t>    "255";</a:t>
            </a:r>
          </a:p>
          <a:p>
            <a:r>
              <a:rPr lang="en-US" dirty="0"/>
              <a:t>set </a:t>
            </a:r>
            <a:r>
              <a:rPr lang="en-US" dirty="0" err="1"/>
              <a:t>useragent</a:t>
            </a:r>
            <a:r>
              <a:rPr lang="en-US" dirty="0"/>
              <a:t> "Microsoft-CryptoAPI/6.1";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http-get {</a:t>
            </a:r>
          </a:p>
          <a:p>
            <a:br>
              <a:rPr lang="en-US" dirty="0"/>
            </a:br>
            <a:r>
              <a:rPr lang="en-US" dirty="0"/>
              <a:t>    set </a:t>
            </a:r>
            <a:r>
              <a:rPr lang="en-US" dirty="0" err="1"/>
              <a:t>uri</a:t>
            </a:r>
            <a:r>
              <a:rPr lang="en-US" dirty="0"/>
              <a:t> "/</a:t>
            </a:r>
            <a:r>
              <a:rPr lang="en-US" dirty="0" err="1"/>
              <a:t>oscp</a:t>
            </a:r>
            <a:r>
              <a:rPr lang="en-US" dirty="0"/>
              <a:t>/";</a:t>
            </a:r>
          </a:p>
          <a:p>
            <a:br>
              <a:rPr lang="en-US" dirty="0"/>
            </a:br>
            <a:r>
              <a:rPr lang="en-US" dirty="0"/>
              <a:t>    client {</a:t>
            </a:r>
          </a:p>
          <a:p>
            <a:r>
              <a:rPr lang="en-US" dirty="0"/>
              <a:t>        header "Accept" "*/*";</a:t>
            </a:r>
          </a:p>
          <a:p>
            <a:r>
              <a:rPr lang="en-US" dirty="0"/>
              <a:t>        header "Host" "ocsp.verisign.com";</a:t>
            </a:r>
          </a:p>
          <a:p>
            <a:br>
              <a:rPr lang="en-US" dirty="0"/>
            </a:br>
            <a:r>
              <a:rPr lang="en-US" dirty="0"/>
              <a:t>        metadata {</a:t>
            </a:r>
          </a:p>
          <a:p>
            <a:r>
              <a:rPr lang="en-US" dirty="0"/>
              <a:t>            </a:t>
            </a:r>
            <a:r>
              <a:rPr lang="en-US" dirty="0" err="1"/>
              <a:t>netbios</a:t>
            </a:r>
            <a:r>
              <a:rPr lang="en-US" dirty="0"/>
              <a:t>;</a:t>
            </a:r>
          </a:p>
          <a:p>
            <a:r>
              <a:rPr lang="en-US" dirty="0"/>
              <a:t>            </a:t>
            </a:r>
            <a:r>
              <a:rPr lang="en-US" dirty="0" err="1"/>
              <a:t>uri</a:t>
            </a:r>
            <a:r>
              <a:rPr lang="en-US" dirty="0"/>
              <a:t>-append;</a:t>
            </a:r>
          </a:p>
          <a:p>
            <a:r>
              <a:rPr lang="en-US" dirty="0"/>
              <a:t>        }</a:t>
            </a:r>
          </a:p>
          <a:p>
            <a:r>
              <a:rPr lang="en-US" dirty="0"/>
              <a:t>    }</a:t>
            </a:r>
          </a:p>
          <a:p>
            <a:br>
              <a:rPr lang="en-US" dirty="0"/>
            </a:br>
            <a:r>
              <a:rPr lang="en-US" dirty="0"/>
              <a:t>    server {</a:t>
            </a:r>
          </a:p>
          <a:p>
            <a:r>
              <a:rPr lang="en-US" dirty="0"/>
              <a:t>        header "Content-Type" "application/</a:t>
            </a:r>
            <a:r>
              <a:rPr lang="en-US" dirty="0" err="1"/>
              <a:t>ocsp</a:t>
            </a:r>
            <a:r>
              <a:rPr lang="en-US" dirty="0"/>
              <a:t>-response";</a:t>
            </a:r>
          </a:p>
          <a:p>
            <a:r>
              <a:rPr lang="en-US" dirty="0"/>
              <a:t>        header "content-transfer-encoding" "binary";</a:t>
            </a:r>
          </a:p>
          <a:p>
            <a:r>
              <a:rPr lang="en-US" dirty="0"/>
              <a:t>        header "Cache-Control" "max-age=547738, public, no-transform, must-revalidate";</a:t>
            </a:r>
          </a:p>
          <a:p>
            <a:r>
              <a:rPr lang="en-US" dirty="0"/>
              <a:t>        header "Connection" "keep-alive";</a:t>
            </a:r>
          </a:p>
          <a:p>
            <a:br>
              <a:rPr lang="en-US" dirty="0"/>
            </a:br>
            <a:r>
              <a:rPr lang="en-US" dirty="0"/>
              <a:t>        output {</a:t>
            </a:r>
          </a:p>
          <a:p>
            <a:r>
              <a:rPr lang="en-US" dirty="0"/>
              <a:t>            print;</a:t>
            </a:r>
          </a:p>
          <a:p>
            <a:r>
              <a:rPr lang="en-US" dirty="0"/>
              <a:t>        }</a:t>
            </a:r>
          </a:p>
          <a:p>
            <a:r>
              <a:rPr lang="en-US" dirty="0"/>
              <a:t>   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6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BBDA-6122-4F59-4D16-2CA4F37E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Writing your own C2! (profile)</a:t>
            </a:r>
          </a:p>
        </p:txBody>
      </p:sp>
      <p:graphicFrame>
        <p:nvGraphicFramePr>
          <p:cNvPr id="5" name="Content Placeholder 4" descr="Created by Nick Cottrell For ZTW 2025">
            <a:extLst>
              <a:ext uri="{FF2B5EF4-FFF2-40B4-BE49-F238E27FC236}">
                <a16:creationId xmlns:a16="http://schemas.microsoft.com/office/drawing/2014/main" id="{7633A510-CC5F-33C2-F612-6858A9455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868759"/>
              </p:ext>
            </p:extLst>
          </p:nvPr>
        </p:nvGraphicFramePr>
        <p:xfrm>
          <a:off x="825500" y="1825625"/>
          <a:ext cx="10540998" cy="3630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666">
                  <a:extLst>
                    <a:ext uri="{9D8B030D-6E8A-4147-A177-3AD203B41FA5}">
                      <a16:colId xmlns:a16="http://schemas.microsoft.com/office/drawing/2014/main" val="2601504844"/>
                    </a:ext>
                  </a:extLst>
                </a:gridCol>
                <a:gridCol w="3513666">
                  <a:extLst>
                    <a:ext uri="{9D8B030D-6E8A-4147-A177-3AD203B41FA5}">
                      <a16:colId xmlns:a16="http://schemas.microsoft.com/office/drawing/2014/main" val="3619400134"/>
                    </a:ext>
                  </a:extLst>
                </a:gridCol>
                <a:gridCol w="3513666">
                  <a:extLst>
                    <a:ext uri="{9D8B030D-6E8A-4147-A177-3AD203B41FA5}">
                      <a16:colId xmlns:a16="http://schemas.microsoft.com/office/drawing/2014/main" val="1414072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Montserrat" panose="00000500000000000000" pitchFamily="2" charset="0"/>
                        </a:rPr>
                        <a:t>Statement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Montserrat" panose="00000500000000000000" pitchFamily="2" charset="0"/>
                        </a:rPr>
                        <a:t>Action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Montserrat" panose="00000500000000000000" pitchFamily="2" charset="0"/>
                        </a:rPr>
                        <a:t>Inverse</a:t>
                      </a:r>
                    </a:p>
                  </a:txBody>
                  <a:tcPr marL="43543" marR="21771" marT="21771" marB="21771"/>
                </a:tc>
                <a:extLst>
                  <a:ext uri="{0D108BD9-81ED-4DB2-BD59-A6C34878D82A}">
                    <a16:rowId xmlns:a16="http://schemas.microsoft.com/office/drawing/2014/main" val="164419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append "string"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Append "string"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Remove last LEN(“string”) characters</a:t>
                      </a:r>
                    </a:p>
                  </a:txBody>
                  <a:tcPr marL="43543" marR="21771" marT="21771" marB="21771"/>
                </a:tc>
                <a:extLst>
                  <a:ext uri="{0D108BD9-81ED-4DB2-BD59-A6C34878D82A}">
                    <a16:rowId xmlns:a16="http://schemas.microsoft.com/office/drawing/2014/main" val="167340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base64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Base64 Encode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Base64 Decode</a:t>
                      </a:r>
                    </a:p>
                  </a:txBody>
                  <a:tcPr marL="43543" marR="21771" marT="21771" marB="21771"/>
                </a:tc>
                <a:extLst>
                  <a:ext uri="{0D108BD9-81ED-4DB2-BD59-A6C34878D82A}">
                    <a16:rowId xmlns:a16="http://schemas.microsoft.com/office/drawing/2014/main" val="17652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base64url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URL-safe Base64 Encode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URL-safe Base64 Decode</a:t>
                      </a:r>
                    </a:p>
                  </a:txBody>
                  <a:tcPr marL="43543" marR="21771" marT="21771" marB="21771"/>
                </a:tc>
                <a:extLst>
                  <a:ext uri="{0D108BD9-81ED-4DB2-BD59-A6C34878D82A}">
                    <a16:rowId xmlns:a16="http://schemas.microsoft.com/office/drawing/2014/main" val="6068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mask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XOR mask w/ random key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XOR mask w/ same random key</a:t>
                      </a:r>
                    </a:p>
                  </a:txBody>
                  <a:tcPr marL="43543" marR="21771" marT="21771" marB="21771"/>
                </a:tc>
                <a:extLst>
                  <a:ext uri="{0D108BD9-81ED-4DB2-BD59-A6C34878D82A}">
                    <a16:rowId xmlns:a16="http://schemas.microsoft.com/office/drawing/2014/main" val="283853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err="1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netbios</a:t>
                      </a:r>
                      <a:endParaRPr lang="en-US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NetBIOS Encode ‘a’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NetBIOS Decode ‘a’</a:t>
                      </a:r>
                    </a:p>
                  </a:txBody>
                  <a:tcPr marL="43543" marR="21771" marT="21771" marB="21771"/>
                </a:tc>
                <a:extLst>
                  <a:ext uri="{0D108BD9-81ED-4DB2-BD59-A6C34878D82A}">
                    <a16:rowId xmlns:a16="http://schemas.microsoft.com/office/drawing/2014/main" val="133984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err="1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netbiosu</a:t>
                      </a:r>
                      <a:endParaRPr lang="en-US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NetBIOS Encode ‘A’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NetBIOS Decode ‘A’</a:t>
                      </a:r>
                    </a:p>
                  </a:txBody>
                  <a:tcPr marL="43543" marR="21771" marT="21771" marB="21771"/>
                </a:tc>
                <a:extLst>
                  <a:ext uri="{0D108BD9-81ED-4DB2-BD59-A6C34878D82A}">
                    <a16:rowId xmlns:a16="http://schemas.microsoft.com/office/drawing/2014/main" val="9108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prepend "string"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Prepend "string"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Remove first LEN(“string”) characters</a:t>
                      </a:r>
                    </a:p>
                  </a:txBody>
                  <a:tcPr marL="43543" marR="21771" marT="21771" marB="21771"/>
                </a:tc>
                <a:extLst>
                  <a:ext uri="{0D108BD9-81ED-4DB2-BD59-A6C34878D82A}">
                    <a16:rowId xmlns:a16="http://schemas.microsoft.com/office/drawing/2014/main" val="346956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21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69FC-793F-B6A8-7F35-756EC90E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Writing your own C2! (profile)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548DAA-5551-C9C1-D6FB-8D30952E4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782830"/>
              </p:ext>
            </p:extLst>
          </p:nvPr>
        </p:nvGraphicFramePr>
        <p:xfrm>
          <a:off x="825500" y="1825625"/>
          <a:ext cx="1054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2560354508"/>
                    </a:ext>
                  </a:extLst>
                </a:gridCol>
                <a:gridCol w="5270500">
                  <a:extLst>
                    <a:ext uri="{9D8B030D-6E8A-4147-A177-3AD203B41FA5}">
                      <a16:colId xmlns:a16="http://schemas.microsoft.com/office/drawing/2014/main" val="1763321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Montserrat" panose="00000500000000000000" pitchFamily="2" charset="0"/>
                        </a:rPr>
                        <a:t>Statement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Montserrat" panose="00000500000000000000" pitchFamily="2" charset="0"/>
                        </a:rPr>
                        <a:t>What</a:t>
                      </a:r>
                    </a:p>
                  </a:txBody>
                  <a:tcPr marL="43543" marR="21771" marT="21771" marB="21771"/>
                </a:tc>
                <a:extLst>
                  <a:ext uri="{0D108BD9-81ED-4DB2-BD59-A6C34878D82A}">
                    <a16:rowId xmlns:a16="http://schemas.microsoft.com/office/drawing/2014/main" val="110779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header “header”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Store data in an HTTP header</a:t>
                      </a:r>
                    </a:p>
                  </a:txBody>
                  <a:tcPr marL="43543" marR="21771" marT="21771" marB="21771"/>
                </a:tc>
                <a:extLst>
                  <a:ext uri="{0D108BD9-81ED-4DB2-BD59-A6C34878D82A}">
                    <a16:rowId xmlns:a16="http://schemas.microsoft.com/office/drawing/2014/main" val="31724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parameter “key”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Store data in a URI parameter</a:t>
                      </a:r>
                    </a:p>
                  </a:txBody>
                  <a:tcPr marL="43543" marR="21771" marT="21771" marB="21771"/>
                </a:tc>
                <a:extLst>
                  <a:ext uri="{0D108BD9-81ED-4DB2-BD59-A6C34878D82A}">
                    <a16:rowId xmlns:a16="http://schemas.microsoft.com/office/drawing/2014/main" val="207514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print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Send data as transaction body</a:t>
                      </a:r>
                    </a:p>
                  </a:txBody>
                  <a:tcPr marL="43543" marR="21771" marT="21771" marB="21771"/>
                </a:tc>
                <a:extLst>
                  <a:ext uri="{0D108BD9-81ED-4DB2-BD59-A6C34878D82A}">
                    <a16:rowId xmlns:a16="http://schemas.microsoft.com/office/drawing/2014/main" val="4060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err="1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uri</a:t>
                      </a:r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-append</a:t>
                      </a:r>
                    </a:p>
                  </a:txBody>
                  <a:tcPr marL="43543" marR="21771" marT="21771" marB="2177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Append to URI</a:t>
                      </a:r>
                    </a:p>
                  </a:txBody>
                  <a:tcPr marL="43543" marR="21771" marT="21771" marB="21771"/>
                </a:tc>
                <a:extLst>
                  <a:ext uri="{0D108BD9-81ED-4DB2-BD59-A6C34878D82A}">
                    <a16:rowId xmlns:a16="http://schemas.microsoft.com/office/drawing/2014/main" val="371429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277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0D5E-ECE3-4A94-ECD8-36105BE3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Writing your own C2! (profile)</a:t>
            </a:r>
          </a:p>
        </p:txBody>
      </p:sp>
      <p:graphicFrame>
        <p:nvGraphicFramePr>
          <p:cNvPr id="4" name="Content Placeholder 3" descr="Created by Nick Cottrell For ZTW 2025">
            <a:extLst>
              <a:ext uri="{FF2B5EF4-FFF2-40B4-BE49-F238E27FC236}">
                <a16:creationId xmlns:a16="http://schemas.microsoft.com/office/drawing/2014/main" id="{60A1EC92-48F6-0B63-1116-E35EDAF0AB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168281"/>
              </p:ext>
            </p:extLst>
          </p:nvPr>
        </p:nvGraphicFramePr>
        <p:xfrm>
          <a:off x="825500" y="1825625"/>
          <a:ext cx="10541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747">
                  <a:extLst>
                    <a:ext uri="{9D8B030D-6E8A-4147-A177-3AD203B41FA5}">
                      <a16:colId xmlns:a16="http://schemas.microsoft.com/office/drawing/2014/main" val="1045897423"/>
                    </a:ext>
                  </a:extLst>
                </a:gridCol>
                <a:gridCol w="8114253">
                  <a:extLst>
                    <a:ext uri="{9D8B030D-6E8A-4147-A177-3AD203B41FA5}">
                      <a16:colId xmlns:a16="http://schemas.microsoft.com/office/drawing/2014/main" val="200082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Montserrat" panose="00000500000000000000" pitchFamily="2" charset="0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Montserrat" panose="000005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18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data_jitter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Provides random extra data to add to data randomness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83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Jitter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Variation in </a:t>
                      </a:r>
                      <a:r>
                        <a:rPr lang="en-US" err="1">
                          <a:solidFill>
                            <a:schemeClr val="bg1"/>
                          </a:solidFill>
                        </a:rPr>
                        <a:t>checkin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29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Sleep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Interval for beacon </a:t>
                      </a:r>
                      <a:r>
                        <a:rPr lang="en-US" err="1">
                          <a:solidFill>
                            <a:schemeClr val="bg1"/>
                          </a:solidFill>
                        </a:rPr>
                        <a:t>checkins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7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tcp_port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The port for the client to listen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9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Uri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Uri path to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3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Useragent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Client </a:t>
                      </a:r>
                      <a:r>
                        <a:rPr lang="en-US" err="1">
                          <a:solidFill>
                            <a:schemeClr val="bg1"/>
                          </a:solidFill>
                        </a:rPr>
                        <a:t>useragent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tcp_frame_header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Additional data to add to </a:t>
                      </a:r>
                      <a:r>
                        <a:rPr lang="en-US" err="1">
                          <a:solidFill>
                            <a:schemeClr val="bg1"/>
                          </a:solidFill>
                        </a:rPr>
                        <a:t>tcp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4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Verb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Option between get or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1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sample_name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Name to describe profile in IoC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4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83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6F8B-4805-B086-FF44-8A6207534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3374"/>
            <a:ext cx="9144000" cy="1170521"/>
          </a:xfrm>
        </p:spPr>
        <p:txBody>
          <a:bodyPr/>
          <a:lstStyle/>
          <a:p>
            <a:r>
              <a:rPr lang="en-US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5A4CF-EF38-17C4-B7FE-BB340AC2A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3981"/>
            <a:ext cx="9144000" cy="562943"/>
          </a:xfrm>
        </p:spPr>
        <p:txBody>
          <a:bodyPr/>
          <a:lstStyle/>
          <a:p>
            <a:r>
              <a:rPr lang="en-US"/>
              <a:t>Go home</a:t>
            </a:r>
          </a:p>
        </p:txBody>
      </p:sp>
    </p:spTree>
    <p:extLst>
      <p:ext uri="{BB962C8B-B14F-4D97-AF65-F5344CB8AC3E}">
        <p14:creationId xmlns:p14="http://schemas.microsoft.com/office/powerpoint/2010/main" val="116490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4C9754-9E73-1A80-D7FA-AA74A1D3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What is a Command</a:t>
            </a:r>
            <a:br>
              <a:rPr lang="en-US"/>
            </a:br>
            <a:r>
              <a:rPr lang="en-US"/>
              <a:t>and Control (C2)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C268-B90B-0EEE-B12F-23A61D83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825625"/>
            <a:ext cx="10541000" cy="4362524"/>
          </a:xfrm>
        </p:spPr>
        <p:txBody>
          <a:bodyPr/>
          <a:lstStyle/>
          <a:p>
            <a:r>
              <a:rPr lang="en-US"/>
              <a:t>Sends commands to an agent to act on and listens for responses</a:t>
            </a:r>
          </a:p>
          <a:p>
            <a:r>
              <a:rPr lang="en-US"/>
              <a:t>Contains a listener and at least one agent</a:t>
            </a:r>
          </a:p>
          <a:p>
            <a:r>
              <a:rPr lang="en-US"/>
              <a:t>Typically, agents talk back to listener</a:t>
            </a:r>
          </a:p>
          <a:p>
            <a:pPr lvl="1"/>
            <a:r>
              <a:rPr lang="en-US">
                <a:latin typeface="Montserrat" panose="00000500000000000000" pitchFamily="2" charset="0"/>
              </a:rPr>
              <a:t>Example: </a:t>
            </a:r>
            <a:r>
              <a:rPr lang="en-US" err="1">
                <a:latin typeface="Montserrat" panose="00000500000000000000" pitchFamily="2" charset="0"/>
              </a:rPr>
              <a:t>netcat</a:t>
            </a:r>
            <a:r>
              <a:rPr lang="en-US">
                <a:latin typeface="Montserrat" panose="00000500000000000000" pitchFamily="2" charset="0"/>
              </a:rPr>
              <a:t> reverse shell</a:t>
            </a:r>
          </a:p>
        </p:txBody>
      </p:sp>
      <p:pic>
        <p:nvPicPr>
          <p:cNvPr id="1026" name="Picture 2" descr="Created by Nick Cottrell For ZTW 2025">
            <a:extLst>
              <a:ext uri="{FF2B5EF4-FFF2-40B4-BE49-F238E27FC236}">
                <a16:creationId xmlns:a16="http://schemas.microsoft.com/office/drawing/2014/main" id="{9BB17407-5547-9B84-1579-2EB8673750F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62888" y="2546350"/>
            <a:ext cx="4329112" cy="2446338"/>
          </a:xfrm>
          <a:solidFill>
            <a:schemeClr val="tx1"/>
          </a:solidFill>
          <a:ln w="508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2403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6718-5E33-0832-CAD9-64865A3A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Communication between the</a:t>
            </a:r>
            <a:br>
              <a:rPr lang="en-US"/>
            </a:br>
            <a:r>
              <a:rPr lang="en-US"/>
              <a:t>C2 and the endpoint</a:t>
            </a:r>
          </a:p>
        </p:txBody>
      </p:sp>
      <p:pic>
        <p:nvPicPr>
          <p:cNvPr id="2052" name="Picture 4" descr="Created by Nick Cottrell For ZTW 2025">
            <a:extLst>
              <a:ext uri="{FF2B5EF4-FFF2-40B4-BE49-F238E27FC236}">
                <a16:creationId xmlns:a16="http://schemas.microsoft.com/office/drawing/2014/main" id="{121830F2-4164-0A80-F854-A80CEA95BB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212287" y="1825625"/>
            <a:ext cx="5767425" cy="4362450"/>
          </a:xfrm>
          <a:solidFill>
            <a:schemeClr val="tx1"/>
          </a:solidFill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7975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6642-87D3-2F34-847C-56BA0188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Communication between the</a:t>
            </a:r>
            <a:br>
              <a:rPr lang="en-US"/>
            </a:br>
            <a:r>
              <a:rPr lang="en-US"/>
              <a:t>C2 and the endpoint</a:t>
            </a:r>
          </a:p>
        </p:txBody>
      </p:sp>
      <p:pic>
        <p:nvPicPr>
          <p:cNvPr id="3074" name="Picture 2" descr="Created by Nick Cottrell For ZTW 2025">
            <a:extLst>
              <a:ext uri="{FF2B5EF4-FFF2-40B4-BE49-F238E27FC236}">
                <a16:creationId xmlns:a16="http://schemas.microsoft.com/office/drawing/2014/main" id="{050A26D3-B0BB-A887-B4FA-5FA9751385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212287" y="1825625"/>
            <a:ext cx="5767425" cy="4362450"/>
          </a:xfrm>
          <a:solidFill>
            <a:schemeClr val="tx1"/>
          </a:solidFill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24139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FE29-4B3A-3558-9874-FA532C25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Problem: This is too obvious</a:t>
            </a:r>
          </a:p>
        </p:txBody>
      </p:sp>
      <p:pic>
        <p:nvPicPr>
          <p:cNvPr id="5" name="Content Placeholder 4" descr="Created by Nick Cottrell For ZTW 2025">
            <a:extLst>
              <a:ext uri="{FF2B5EF4-FFF2-40B4-BE49-F238E27FC236}">
                <a16:creationId xmlns:a16="http://schemas.microsoft.com/office/drawing/2014/main" id="{4E400DBF-424E-1FEC-A4C9-52A908C0A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7153" y="1825625"/>
            <a:ext cx="8317693" cy="4362450"/>
          </a:xfrm>
        </p:spPr>
      </p:pic>
    </p:spTree>
    <p:extLst>
      <p:ext uri="{BB962C8B-B14F-4D97-AF65-F5344CB8AC3E}">
        <p14:creationId xmlns:p14="http://schemas.microsoft.com/office/powerpoint/2010/main" val="429493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32479-E01C-4438-D05C-242C0B5B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500" y="1825625"/>
            <a:ext cx="4897465" cy="619631"/>
          </a:xfrm>
        </p:spPr>
        <p:txBody>
          <a:bodyPr anchor="ctr">
            <a:noAutofit/>
          </a:bodyPr>
          <a:lstStyle/>
          <a:p>
            <a:r>
              <a:rPr lang="en-US"/>
              <a:t>https://gchq.github.io/CyberChef/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9930-6795-D0F6-8136-7692C93D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500" y="2565175"/>
            <a:ext cx="4897465" cy="3624488"/>
          </a:xfrm>
        </p:spPr>
        <p:txBody>
          <a:bodyPr>
            <a:normAutofit/>
          </a:bodyPr>
          <a:lstStyle/>
          <a:p>
            <a:r>
              <a:rPr lang="en-US"/>
              <a:t>Ciphers</a:t>
            </a:r>
          </a:p>
          <a:p>
            <a:pPr lvl="1"/>
            <a:r>
              <a:rPr lang="en-US">
                <a:latin typeface="Montserrat" panose="00000500000000000000" pitchFamily="2" charset="0"/>
              </a:rPr>
              <a:t>Caesar cipher (aka ROT 13)</a:t>
            </a:r>
          </a:p>
          <a:p>
            <a:pPr lvl="1"/>
            <a:r>
              <a:rPr lang="en-US">
                <a:latin typeface="Montserrat" panose="00000500000000000000" pitchFamily="2" charset="0"/>
              </a:rPr>
              <a:t>Rail Fence Cipher</a:t>
            </a:r>
          </a:p>
          <a:p>
            <a:pPr lvl="1"/>
            <a:r>
              <a:rPr lang="en-US">
                <a:latin typeface="Montserrat" panose="00000500000000000000" pitchFamily="2" charset="0"/>
              </a:rPr>
              <a:t>Atbash Cipher</a:t>
            </a:r>
          </a:p>
          <a:p>
            <a:pPr lvl="1"/>
            <a:r>
              <a:rPr lang="en-US">
                <a:latin typeface="Montserrat" panose="00000500000000000000" pitchFamily="2" charset="0"/>
              </a:rPr>
              <a:t>Bacon Cipher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A4C065-80A9-5FDD-D240-AFC6CC16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 anchor="ctr">
            <a:normAutofit/>
          </a:bodyPr>
          <a:lstStyle/>
          <a:p>
            <a:r>
              <a:rPr lang="en-US"/>
              <a:t>Communicating in pig </a:t>
            </a:r>
            <a:r>
              <a:rPr lang="en-US" err="1"/>
              <a:t>latin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ECC828-AAF4-A61E-38B1-90B59E393C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Created by Nick Cottrell For ZTW 2025">
            <a:extLst>
              <a:ext uri="{FF2B5EF4-FFF2-40B4-BE49-F238E27FC236}">
                <a16:creationId xmlns:a16="http://schemas.microsoft.com/office/drawing/2014/main" id="{D24F025A-FF3F-0472-22AB-F3F9393A0B14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/>
          <a:stretch>
            <a:fillRect/>
          </a:stretch>
        </p:blipFill>
        <p:spPr>
          <a:xfrm>
            <a:off x="6469063" y="2743003"/>
            <a:ext cx="4897437" cy="3269057"/>
          </a:xfrm>
          <a:noFill/>
        </p:spPr>
      </p:pic>
    </p:spTree>
    <p:extLst>
      <p:ext uri="{BB962C8B-B14F-4D97-AF65-F5344CB8AC3E}">
        <p14:creationId xmlns:p14="http://schemas.microsoft.com/office/powerpoint/2010/main" val="223331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CCED1-D409-1FE4-05AB-8EA55185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500" y="1825625"/>
            <a:ext cx="4897465" cy="619631"/>
          </a:xfrm>
        </p:spPr>
        <p:txBody>
          <a:bodyPr anchor="ctr">
            <a:noAutofit/>
          </a:bodyPr>
          <a:lstStyle/>
          <a:p>
            <a:r>
              <a:rPr lang="en-US"/>
              <a:t>https://www.dcode.fr/base100-emoji-encoding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2099-9AC9-1952-A569-0F16F3666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500" y="2565175"/>
            <a:ext cx="4897465" cy="3624488"/>
          </a:xfrm>
        </p:spPr>
        <p:txBody>
          <a:bodyPr>
            <a:normAutofit/>
          </a:bodyPr>
          <a:lstStyle/>
          <a:p>
            <a:r>
              <a:rPr lang="en-US"/>
              <a:t>Encoding</a:t>
            </a:r>
          </a:p>
          <a:p>
            <a:pPr lvl="1"/>
            <a:r>
              <a:rPr lang="en-US">
                <a:latin typeface="Montserrat" panose="00000500000000000000" pitchFamily="2" charset="0"/>
              </a:rPr>
              <a:t>Hex</a:t>
            </a:r>
          </a:p>
          <a:p>
            <a:pPr lvl="1"/>
            <a:r>
              <a:rPr lang="en-US">
                <a:latin typeface="Montserrat" panose="00000500000000000000" pitchFamily="2" charset="0"/>
              </a:rPr>
              <a:t>Octal</a:t>
            </a:r>
          </a:p>
          <a:p>
            <a:pPr lvl="1"/>
            <a:r>
              <a:rPr lang="en-US">
                <a:latin typeface="Montserrat" panose="00000500000000000000" pitchFamily="2" charset="0"/>
              </a:rPr>
              <a:t>binary</a:t>
            </a:r>
          </a:p>
          <a:p>
            <a:pPr lvl="1"/>
            <a:r>
              <a:rPr lang="en-US">
                <a:latin typeface="Montserrat" panose="00000500000000000000" pitchFamily="2" charset="0"/>
              </a:rPr>
              <a:t>Base64</a:t>
            </a:r>
          </a:p>
          <a:p>
            <a:pPr lvl="1"/>
            <a:r>
              <a:rPr lang="en-US" err="1">
                <a:latin typeface="Montserrat" panose="00000500000000000000" pitchFamily="2" charset="0"/>
              </a:rPr>
              <a:t>unicode</a:t>
            </a:r>
            <a:endParaRPr lang="en-US">
              <a:latin typeface="Montserrat" panose="00000500000000000000" pitchFamily="2" charset="0"/>
            </a:endParaRP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214417-FC61-E0C9-CC51-C373BEDF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 anchor="ctr">
            <a:normAutofit/>
          </a:bodyPr>
          <a:lstStyle/>
          <a:p>
            <a:r>
              <a:rPr lang="en-US"/>
              <a:t>Communicating in pig </a:t>
            </a:r>
            <a:r>
              <a:rPr lang="en-US" err="1"/>
              <a:t>latin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848D3F-EB54-ECB7-0FE0-5411813A912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Created by Nick Cottrell For ZTW 2025">
            <a:extLst>
              <a:ext uri="{FF2B5EF4-FFF2-40B4-BE49-F238E27FC236}">
                <a16:creationId xmlns:a16="http://schemas.microsoft.com/office/drawing/2014/main" id="{4642FF08-E40F-A5A5-AF31-1D668BF8DA7F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/>
          <a:srcRect r="18927"/>
          <a:stretch/>
        </p:blipFill>
        <p:spPr>
          <a:xfrm>
            <a:off x="6473329" y="2565400"/>
            <a:ext cx="4888904" cy="3624263"/>
          </a:xfrm>
          <a:noFill/>
        </p:spPr>
      </p:pic>
    </p:spTree>
    <p:extLst>
      <p:ext uri="{BB962C8B-B14F-4D97-AF65-F5344CB8AC3E}">
        <p14:creationId xmlns:p14="http://schemas.microsoft.com/office/powerpoint/2010/main" val="162723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8D875-11D3-0512-20CD-1EC47D725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326A-436A-7F55-E831-DC67E4A9E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500" y="2565175"/>
            <a:ext cx="4897465" cy="3624488"/>
          </a:xfrm>
        </p:spPr>
        <p:txBody>
          <a:bodyPr/>
          <a:lstStyle/>
          <a:p>
            <a:r>
              <a:rPr lang="en-US"/>
              <a:t>RSA</a:t>
            </a:r>
          </a:p>
          <a:p>
            <a:r>
              <a:rPr lang="en-US"/>
              <a:t>RC4</a:t>
            </a:r>
          </a:p>
          <a:p>
            <a:r>
              <a:rPr lang="en-US"/>
              <a:t>AES</a:t>
            </a:r>
          </a:p>
          <a:p>
            <a:endParaRPr lang="en-US"/>
          </a:p>
          <a:p>
            <a:r>
              <a:rPr lang="en-US"/>
              <a:t>HTTP -&gt; HTTPS</a:t>
            </a:r>
          </a:p>
          <a:p>
            <a:r>
              <a:rPr lang="en-US"/>
              <a:t>DNS -&gt; DNS Over HTTPS (</a:t>
            </a:r>
            <a:r>
              <a:rPr lang="en-US" err="1"/>
              <a:t>DoH</a:t>
            </a:r>
            <a:r>
              <a:rPr lang="en-US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23B8B7-3601-48F6-C375-D4CF10B4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541000" cy="1325563"/>
          </a:xfrm>
        </p:spPr>
        <p:txBody>
          <a:bodyPr/>
          <a:lstStyle/>
          <a:p>
            <a:r>
              <a:rPr lang="en-US"/>
              <a:t>Communicating in pig </a:t>
            </a:r>
            <a:r>
              <a:rPr lang="en-US" err="1"/>
              <a:t>latin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5AFB7E-445D-11BB-8D10-6C916A9ADD7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2E010C-1DB1-1BDA-0AEE-7B75E63A521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6714"/>
      </p:ext>
    </p:extLst>
  </p:cSld>
  <p:clrMapOvr>
    <a:masterClrMapping/>
  </p:clrMapOvr>
</p:sld>
</file>

<file path=ppt/theme/theme1.xml><?xml version="1.0" encoding="utf-8"?>
<a:theme xmlns:a="http://schemas.openxmlformats.org/drawingml/2006/main" name="ZTW24">
  <a:themeElements>
    <a:clrScheme name="ZTW25 Colour V1">
      <a:dk1>
        <a:srgbClr val="FFFFFF"/>
      </a:dk1>
      <a:lt1>
        <a:srgbClr val="0A1418"/>
      </a:lt1>
      <a:dk2>
        <a:srgbClr val="0E1E2C"/>
      </a:dk2>
      <a:lt2>
        <a:srgbClr val="000000"/>
      </a:lt2>
      <a:accent1>
        <a:srgbClr val="199FF2"/>
      </a:accent1>
      <a:accent2>
        <a:srgbClr val="1290D6"/>
      </a:accent2>
      <a:accent3>
        <a:srgbClr val="48C2FF"/>
      </a:accent3>
      <a:accent4>
        <a:srgbClr val="EF4141"/>
      </a:accent4>
      <a:accent5>
        <a:srgbClr val="FEC15B"/>
      </a:accent5>
      <a:accent6>
        <a:srgbClr val="41B97A"/>
      </a:accent6>
      <a:hlink>
        <a:srgbClr val="48C2FF"/>
      </a:hlink>
      <a:folHlink>
        <a:srgbClr val="48C2FF"/>
      </a:folHlink>
    </a:clrScheme>
    <a:fontScheme name="ZTW25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TW24 PPT Template - Copy (4)" id="{610D0E82-846C-417E-A31E-36CB46F2510E}" vid="{166B3684-D3CD-4B92-9D5E-984C9DFD42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A3B9A5EFE95A448CB5C1E52AFCC0FB" ma:contentTypeVersion="12" ma:contentTypeDescription="Create a new document." ma:contentTypeScope="" ma:versionID="55709687b9d8219143915a9642a6e52c">
  <xsd:schema xmlns:xsd="http://www.w3.org/2001/XMLSchema" xmlns:xs="http://www.w3.org/2001/XMLSchema" xmlns:p="http://schemas.microsoft.com/office/2006/metadata/properties" xmlns:ns2="5e8d73f1-92d2-4f41-9c65-af8c5f9bd24e" xmlns:ns3="65891902-2a2b-41a5-ba60-2624cbe9ac67" targetNamespace="http://schemas.microsoft.com/office/2006/metadata/properties" ma:root="true" ma:fieldsID="e16fcb1dd45fff9a929c8147c9bc78c8" ns2:_="" ns3:_="">
    <xsd:import namespace="5e8d73f1-92d2-4f41-9c65-af8c5f9bd24e"/>
    <xsd:import namespace="65891902-2a2b-41a5-ba60-2624cbe9a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d73f1-92d2-4f41-9c65-af8c5f9bd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44f9bff-9ca6-4358-89c6-7b62d7c0a1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891902-2a2b-41a5-ba60-2624cbe9ac6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4061509-c9b9-4c50-8192-92345ea9973f}" ma:internalName="TaxCatchAll" ma:showField="CatchAllData" ma:web="65891902-2a2b-41a5-ba60-2624cbe9ac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8d73f1-92d2-4f41-9c65-af8c5f9bd24e">
      <Terms xmlns="http://schemas.microsoft.com/office/infopath/2007/PartnerControls"/>
    </lcf76f155ced4ddcb4097134ff3c332f>
    <TaxCatchAll xmlns="65891902-2a2b-41a5-ba60-2624cbe9ac67" xsi:nil="true"/>
  </documentManagement>
</p:properties>
</file>

<file path=customXml/itemProps1.xml><?xml version="1.0" encoding="utf-8"?>
<ds:datastoreItem xmlns:ds="http://schemas.openxmlformats.org/officeDocument/2006/customXml" ds:itemID="{F07BDC78-04A0-410B-AF24-2BD7061B957A}">
  <ds:schemaRefs>
    <ds:schemaRef ds:uri="5e8d73f1-92d2-4f41-9c65-af8c5f9bd24e"/>
    <ds:schemaRef ds:uri="65891902-2a2b-41a5-ba60-2624cbe9ac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BA5C3C7-1068-43DC-997F-3F57CF9EA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C0C372-452D-4CD8-BFDC-F5D6CD4D4397}">
  <ds:schemaRefs>
    <ds:schemaRef ds:uri="5e8d73f1-92d2-4f41-9c65-af8c5f9bd24e"/>
    <ds:schemaRef ds:uri="65891902-2a2b-41a5-ba60-2624cbe9ac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826</Words>
  <Application>Microsoft Office PowerPoint</Application>
  <PresentationFormat>Widescreen</PresentationFormat>
  <Paragraphs>208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Montserrat</vt:lpstr>
      <vt:lpstr>Montserrat Light</vt:lpstr>
      <vt:lpstr>Montserrat SemiBold</vt:lpstr>
      <vt:lpstr>ZTW24</vt:lpstr>
      <vt:lpstr>Obfuscating Your C2</vt:lpstr>
      <vt:lpstr>What we will go over</vt:lpstr>
      <vt:lpstr>What is a Command and Control (C2)</vt:lpstr>
      <vt:lpstr>Communication between the C2 and the endpoint</vt:lpstr>
      <vt:lpstr>Communication between the C2 and the endpoint</vt:lpstr>
      <vt:lpstr>Problem: This is too obvious</vt:lpstr>
      <vt:lpstr>Communicating in pig latin</vt:lpstr>
      <vt:lpstr>Communicating in pig latin</vt:lpstr>
      <vt:lpstr>Communicating in pig latin</vt:lpstr>
      <vt:lpstr>This is too suspicious…</vt:lpstr>
      <vt:lpstr>Just act natural</vt:lpstr>
      <vt:lpstr>Just act natural: Know your target</vt:lpstr>
      <vt:lpstr>Just act natural: Using common services</vt:lpstr>
      <vt:lpstr>Just act natural: Checking in less</vt:lpstr>
      <vt:lpstr>The ultimate reverse shell: The beacon</vt:lpstr>
      <vt:lpstr>Beacons being sneaky</vt:lpstr>
      <vt:lpstr>I just don’t have time to write my own C2</vt:lpstr>
      <vt:lpstr>Writing your own C2! (profile)</vt:lpstr>
      <vt:lpstr>Writing your own C2! (profile)</vt:lpstr>
      <vt:lpstr>Writing your own C2! (profile)</vt:lpstr>
      <vt:lpstr>Writing your own C2! (profile)</vt:lpstr>
      <vt:lpstr>Writing your own C2! (profile)</vt:lpstr>
      <vt:lpstr>Writing your own C2! (profile)</vt:lpstr>
      <vt:lpstr>Writing your own C2! (profile)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Cottrell</dc:creator>
  <cp:lastModifiedBy>Nicholas Cottrell</cp:lastModifiedBy>
  <cp:revision>3</cp:revision>
  <dcterms:created xsi:type="dcterms:W3CDTF">2025-01-27T21:43:12Z</dcterms:created>
  <dcterms:modified xsi:type="dcterms:W3CDTF">2025-02-11T17:37:12Z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0x01010061A3B9A5EFE95A448CB5C1E52AFCC0FB</vt:lpwstr>
  </property>
  <property fmtid="{D5CDD505-2E9C-101B-9397-08002B2CF9AE}" pid="3" name="MediaServiceImageTags">
    <vt:lpwstr/>
  </property>
</Properties>
</file>