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5B5481-7F74-49C3-BDAA-10333EDC4E9F}" v="3" dt="2024-06-26T19:35:33.1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5T08:09:21.816"/>
    </inkml:context>
    <inkml:brush xml:id="br0">
      <inkml:brushProperty name="width" value="0.08" units="cm"/>
      <inkml:brushProperty name="height" value="0.08" units="cm"/>
    </inkml:brush>
  </inkml:definitions>
  <inkml:trace contextRef="#ctx0" brushRef="#br0">86 394 13444,'0'-7'933,"2"7"-439,3 9 0,-1 12 0,8 4 0,-1 3-273,-1 8 1,5-1 0,-6 7 0,3-1-454,-1 5 1,-5 2-1,3-1 1,1-3-785,-1-2 1,-3 4 0,6-7-1,1 0-1830,2-3 2807,2-10 0,0-1 1,0-8-1</inkml:trace>
  <inkml:trace contextRef="#ctx0" brushRef="#br0" timeOffset="733">34 309 12888,'-11'-8'-1144,"2"-3"365,1-5 1,2 5-1,6-1 1294,0-1 0,10 4 0,5-3 0,8 1 33,3 1 1,3-3-1,5 7 1,0 2-144,1 3 1,-1 1 0,2 0-1,2 0 90,2 0 1,2 1 0,-4 3-1,2 4-121,-2 1 0,-2 3 1,-3 5-1,-5-2-178,-5-3 1,-4 3-1,-4-4 1,-3 4-73,-7 3 0,-3 4 0,-2 1 0,0 0 0,0 2 1,-9-6 0,-6 6 0,-6-3-153,0 1 1,2 6 0,2-6 0,1-1-93,5 3 0,-2-6 0,5 4 1,0-4-139,1-2 1,1 0 0,6 0 94,0 1 1,0-1 177,0 0 0,0-6 1,2-1-17,4-3 0,-3-1 0,9-6 0,-1 2 121,-1 4 1,5-4 0,-4 3 0,5-3-51,1-2 0,-6 6 0,1 0 0,1-1-18,2 3 1,-3-6 0,-3 5 0,1-1-54,-1 0 0,1 7 0,3-3-260,-2-1 1,-7 6 0,4-3-99,-1 3 0,-5-4 1,4 1-173,-4 1 1,4 2 372,-1 3 1,-1-1 328,-10 0 1,-3-2 0,-8-4 0,-2-3 126,-4 0 1,2-6 0,-8 3 0,-1-3-40,-2-2 1,3 0-1,-1 0 1,-3 0-268,1 0 1,-6 0 0,9-2 0,-1-1-963,1-3 0,5-6 1,8 5-1,5-3-1453,5-3 1,4 3 2485,2-1 1,8-8 0,1-8-1</inkml:trace>
  <inkml:trace contextRef="#ctx0" brushRef="#br0" timeOffset="950">1062 702 12888,'0'12'39,"0"-1"1,6-5 0,-1 5 585,-1 3 0,-2-5 0,-2 3-928,0 1 1,2 2-1,2 2 1,2 0-275,-3 1 0,5-1 0,0 0 1,-1 0 0,1 0 0,-1 0 527,-1 0 1,4 0 0,7 1 0</inkml:trace>
  <inkml:trace contextRef="#ctx0" brushRef="#br0" timeOffset="1134">925 411 12888,'-17'0'569,"0"0"0,2-2-912,3-3-2180,-3 3 2618,21-6 0,3 8 1,18 0-1</inkml:trace>
  <inkml:trace contextRef="#ctx0" brushRef="#br0" timeOffset="1500">1285 240 18479,'5'11'223,"1"1"1,0-1 0,-6 8 0,0 2-18,0 2 0,5 8 0,3-1 1,0 6-168,-1 4 0,7 0 0,-5-6 1,3 2-703,-1 4 0,0-3 1,7 3-1,-1-6-966,0-6 0,0 3 0,0-8 0,0-2-133,0-2 0,0-2 1755,1 0 1,-1 0 0,0 0 0</inkml:trace>
  <inkml:trace contextRef="#ctx0" brushRef="#br0" timeOffset="1850">1850 617 12811,'0'-17'-280,"0"0"0,0-1 1330,0 1 1,0 0-394,0 0 0,-8 8-323,-3 3 0,-4 4 0,-3 4 25,1 4 1,0 3 0,0 8-188,0 0 0,2 2 1,1 2-1,5 2-171,1-2 1,1-2-1,3-2 1,-2 0-27,2 0 0,2 2 0,2 2 0,2 0-178,4-5 1,-2 1 0,7-6 0,3 2-46,1-1 0,2 1 1,2-7-1,2-2-123,2-2 1,1-2-1,-3 0 1,2 0-294,-2 0 0,4-2 0,0-2 0,-1-4-188,1-1 1,4-5-1,-5-7 860,3-1 0,-6-9 0,4 5 0</inkml:trace>
  <inkml:trace contextRef="#ctx0" brushRef="#br0" timeOffset="2112">2038 0 13315,'-7'10'648,"5"-1"0,-6-3 1,2 5-257,1 5 1,-1 8 0,6 5 0,-2 3 6,-4 3 1,4 6 0,-3 3 0,3 2-446,2 0 0,5-1 0,3 5 0,2-5-471,3-5 1,2-4 0,2-1-1,0-3-737,1-3 1,1-5-1,1-7 1,5 1-1609,2-1 2814,1-8 0,7 6 0,-1-5 0</inkml:trace>
  <inkml:trace contextRef="#ctx0" brushRef="#br0" timeOffset="2933">2466 617 12935,'-9'0'3489,"3"-6"-3016,12 0 0,-2-5 0,7 5 0,2 1-76,3-3 1,1 4 0,0-5 0,2-1-62,4 1 1,-4 3 0,3-4-1,-2 1-466,-3-1 1,0 5-1,0-7 1,0-1-105,0-2 0,0 3 1,-2 1-1,-1-2-88,-3-3 0,-5 5 0,3-1-60,-1-1 0,0-2 0,-5-2-87,3 0 1,-2 5 0,-10 3-18,-5 1 0,1 1 0,-1 3 0,-2-2 116,-3 2 0,-1 2 0,0 2 0,0 0 232,0 0 0,0 0 0,0 0 1,0 0 250,-1 0 0,1 0 1,0 2-1,0 2 327,0 2 1,0 5 0,2-3 0,1 1 384,3 5 1,-1 3 0,-3 4-176,4 1 0,-3 1 0,9-6 0,1 2-297,2 4 1,2-2 0,2 6 0,4-2-420,5-4 1,6-2-1,4-2 1,4 0-568,1 0 1,3-6-1,5-1 1,1-3-505,-1-3 0,0-2 0,0-2 0,1 0 514,-1 0 1,-6-6-1,-1-1 1,-2-3 346,-4-3 1,-2-2-1,-2-2 1,-2 0 207,-4-1 0,-1 1 0,-6 0 0,1-2 588,-1-4 1,4 4 0,-2-4 0,-3 4 1355,-1 2 0,-2 0 2092,0 0-3431,0 8 1,0 9 0,2 13-390,4 8 0,-4-2 1,3 4-1,-1-4-173,2-2 0,-2 6 0,5-1 0,-1 1-398,-4 2 0,3-6 1,-1 4-1,-2-4-360,-2-2 0,3 0 312,1 0 960,0 0 0,-6-9 73,0-8 1,0-8 0,0-9 0,0-2-214,0-4 0,6-3 0,1-8 1,3-1-614,3 1 1,4-6-1,6 0 1,6 2-325,3 2 1,10 9-1,3 4 1,7 4-578,5 2 0,4 8 0,7 3 0,3 4 1245,3 2 1,4 8 0,8 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5T08:09:39.38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35 10 7909,'-9'-1'0,"-1"-1"887,0-1-556,5 0 1,6 3 0,9 0 0,5 0-212,3 0 0,6 0 0,2 0 1,3 0-330,3 0 1,-2 0 0,4 1 0,-1 2-361,3 3 1,-3 6-1,-1 2 1,-1 1-908,-2 3 1476,-5 0 0,9 6 0,-3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5T08:09:39.83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10 38 7909,'0'-6'3665,"0"-1"-2834,0 5 1,-1 5-1,-1 8-630,-1 3 1,0 2 0,3 4 0,0-1-211,0 0 0,0 1 1,0-1-1,0 1 1,0-1 1,3 0 0,1 1 0,1-1-163,3 1 1,1-5-1,-1-2 1,0-3-266,-2 0 1,1-1 0,2-3 119,1-2 0,0-4 0,0-4 0,-1-2 207,1-3 0,0-2 0,-1-2 0,1-4 49,0-4 1,-4-1-1,1-3 1,0 1 202,2-1 1,-3 0-1,1-2 1,-1 3 77,0 4 0,1-1 0,-3 8 0,1 2 347,-1 0 0,0 2-160,0 3 0,-2 2 0,3 8-119,0 2 0,1 4 1,-2 2-1,2 2-274,1 1 0,-1 0 0,0 2 1,1-1-635,-2 2 1,4-3-1,-3 1 1,2 0-197,-2-1 1,3 2-1,-3-4 1,3 0 45,0 1 0,1-3 1,0 2-1,0-2-528,-1-2 1296,5-3 0,-3 2 0,3-2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5T08:09:40.11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204 97 7909,'-4'-8'0,"-2"0"300,1 2 0,-3 2 1,4-2-1,-1-2-81,-3 0 1,-1-1 0,1 2 0,-1 0 78,-1 0 1,3 1 0,-7 1 0,1 1 60,0 1 1,-1 2 0,2 2 0,-1 3-57,1 2 0,2 4 0,1 2 0,2 2-107,4 1 0,2 1 0,1 3 1,0 1-266,0-1 1,4 1 0,3-1 0,3 0-243,3 1 1,-2-5 0,6-2-1,1-2-507,3-2 1,0 1-1,2-1 1,-2-2 190,2 0 0,-4-5 1,2 1-1,-4-2 210,0-1 0,0-4 0,0-4 417,-4-4 0,-3-3 0,0-4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5T08:09:40.34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30 1 7909,'-10'0'574,"0"0"1,5 5 0,2 6 0,2 7-314,1 7 1,1 4 0,2 4 0,2 6-51,1 5 1,6 8-1,-3 3 1,2 1-195,0-1 1,2-3-1,1-8 1,1-4-421,2-3 0,-2-9 1,1-1-1,2-5-359,0-3 1,2-2-1,2 2 1,2 0-879,0-3 1640,-2-2 0,6 0 0,-3 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5T08:09:40.71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151 204 7018,'1'-5'429,"2"0"250,3 1 1,3 3 0,2-3 0,1 0-299,0 1 0,3-3 1,-4 1-1,3 0-439,1-3 1,-3 0 0,1-2 0,-2 0-125,-1 1 1,-5-1 0,-2 0-1,-2-1 15,-1-1 0,-5 1 1,-4-3-1,-5 1 182,-4 0 1,1 1 0,-7 6 0,0 2 291,-1 3 0,0 1 0,0 1 1,1 4 51,3 4 1,0 5-1,3 7 1,2 0-190,3 2 1,3 4 0,5-2-1,6 1-555,7 0 0,7-5 0,9 2 0,4-4-187,3-3 0,7 2 1,0-6-1,3 0-471,0-1 0,-4-2 0,-2-2 1043,2 0 0,0-1 0,2 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5T08:09:41.24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28 7909,'0'-9'400,"0"2"1,1 2 108,2 0 0,-2 3 0,3 6-235,1 2 1,-3 8 0,3 5-1,1 7-18,-1 6 0,0-1 0,3 3 0,-2 1-297,2-1 1,1-1 0,0 1 0,1 0-395,0-3 0,-1-5 1,1-4-1,0-1-575,0-2 1,-1-4-1,1-3 1010,0-4 0,-5 0 0,-1-2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5T08:09:41.41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0 108 9216,'25'-10'-403,"4"0"1,13-1 0,11 0-1,7-2 158,8 1 0,-1 2 0,0 2 245,-8 2 0,-1 0 0,-4-4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5T08:09:41.76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1 8089,'0'9'367,"0"2"0,1 2 0,3 3-58,2 3 0,6 1 0,2 2 1,0 1-557,0 2 0,3-2 0,-2 2 0,1-2-226,1-1 1,-4-2 0,2 0 0,-1-1-6,-2 0 0,-3-3 0,-1-5 478,-2-3 0,-4-4 0,3-4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5T08:09:42.23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10 136 7909,'-4'-15'302,"3"1"1,-2 4 0,2 1-201,1-1 1,5 0 0,5 0 0,6 1 223,6-1 0,3-2 0,7 1 1,2 4 180,4 1 0,-2 3 0,7 4 0,-5 3 166,-2 2 1,-4 4 0,-6 3 0,-3 2-199,-3 0 1,-5 3-1,-3-2 1,-4 3-369,-5 0 1,-2-1 0,-1 0 0,-1-2-350,-2 1 1,-2-2 0,-2 0 0,0-1-443,0-2 0,-1-1 0,2-1-2354,3-1 2790,2-3 0,2 1 0,2-4 0,3 1 160,3 0 1,1 1 0,0 5 0,2 1 150,1 2 1,4-1 0,0 4-1,1 1 126,1 1 1,4-1 0,0-1 0,-3 0 46,-3-1 1,4 3 0,-4-3-1,-1 2 7,-1-1 1,-5-3-1,-5 2 1,0-1-105,-3-2 1,-1-2 0,-1 0-1,-1 0-84,-2-1 1,-3 0 0,-3-1 0,-1-3-159,0-1 0,-1 3 0,0-4 1,-3-1-268,-2-1 1,0-1 0,-3 0 0,-1-1-331,1-2 0,-5-2 0,-2-5 0,0-1-1049,0-2 1749,-2-2 0,3-9 0,-4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5T08:09:42.83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96 7909,'0'-18'0,"0"2"0,0 3 392,0 2 0,0 1 0,0 1 1726,0-1-1620,0 5 0,0 1 0,0 8 0,0 3-187,0 5 0,3 4 1,0 6-1,1 1-175,0 2 0,-2 2 0,4 4 0,2 1-236,1-4 1,0 0 0,1-5 0,1 1-346,2 0 0,2-3 0,4-4 0,1-6 66,-1-3 0,0-1 0,1-3 0,-1-3 129,1-3 0,-5-5 0,-2-5 0,-3-2 123,0-1 1,-3-1-1,-2-3 1,-1-2 283,-1-1 0,1 0 0,-1-4 0,-1 0 45,-1 1 0,-1-1 0,0 3 0,-1 1 117,-2 2 1,2 2 0,-2 1 1273,2 4-1041,1 7 0,0 3 1,0 6-1,0 4-285,0 5 0,1 0 1,2 4-1,3 2-416,3 0 0,2 1 0,1 1 0,1-1-797,-2 1 0,3-4 0,0 0 0,0 0-34,0-1 0,3 2 0,-4-4 1,-1-1 286,3-1 1,-5-2 0,3-3 692,-2-3 0,-1 3 0,-1-1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5T08:09:27.498"/>
    </inkml:context>
    <inkml:brush xml:id="br0">
      <inkml:brushProperty name="width" value="0.08" units="cm"/>
      <inkml:brushProperty name="height" value="0.08" units="cm"/>
    </inkml:brush>
  </inkml:definitions>
  <inkml:trace contextRef="#ctx0" brushRef="#br0">394 429 12888,'0'-17'179,"0"5"1,0 1-528,0-2 1,0-3-1,-2-1 1,-3 0 1278,-7 0 1,-3 2 0,-2 1 0,-2 3-581,-4-2 1,2 5 0,-7 2 0,-3 4-92,-1 2 1,3 2 0,3 4 0,1 5-125,4 5 1,-4 3-1,4 2 1,4 1-210,4-1 0,9 4 0,-2 0 0,4 0-117,2-1 1,10 1 0,5-4 0,10 2-37,7-2 0,1 4 1,12-3-1,5-1 144,5-2 1,0 0 0,8 2-1,0 2 151,-2-2 0,3-2 1,-9-2-1,-5 0-84,-8 0 1,-8 1 0,-5-1 0,-8 0 120,-8 0 1,-6 2-168,-7 4-1,0-4 1,-1 6 0,-3-3 124,-2 1 1,-7 0 0,1-6-1,-3 2 152,-2 4 1,0-4 0,-2 4 0,-2-6-89,-2-6 0,-7 3 0,3-9 0,-2-1-389,1-2 1,-1-2 0,-3 0 0,2-2-512,1-3 0,2-7 1,-1-11-1,5-5-443,4-5 1,4-1 0,3 0 1241,7 0 0,10-8 0,5-2 0</inkml:trace>
  <inkml:trace contextRef="#ctx0" brushRef="#br0" timeOffset="234">857 754 9604,'15'17'0,"-2"0"560,-1 1 1,-1-1-1,6 0 1,0 0 13,0 0 0,-5 2 1,-1 2-1,3 4-419,1 1 1,2-3 0,-2 4 0,-2-2-166,-1-4 0,3 3 1,4-1-1,-4-2-421,1-2 1,1-2 0,4-2 0,1-1-262,-1-3 0,-2-7 1,-1 2-1,-1-4-299,0-2 0,0 0 1196,0 0 0,-7-2-163,-5-4 1,-10-4 0,-5-7 0</inkml:trace>
  <inkml:trace contextRef="#ctx0" brushRef="#br0" timeOffset="533">925 925 12888,'-34'-34'-553,"7"6"0,4-1 1,4-1 423,2-3 0,2-1 0,4 2 0,5 1 422,4 3 1,4 1 0,2-3 0,3 3 149,3 2 0,3 2 0,8 6 0,2 0 121,-2 0 0,4 6 0,-3 1 1,1 3-95,2 3 0,0 2 1,7 4-1,0 2-122,5 1 0,1 9 1,-4-3-1,0 6-98,0 6 0,4-4 0,-1 4 0,-7-4-64,-3-2 1,1 6 0,-5 0-1,-4-2-208,-6-2 1,-5 0 0,-8 2 0,0 1-60,0-1 1,0-2-1,-2-2 1,-4 1-251,-5-1 0,-12 0 0,-3 0 0,-3-2-243,0-3 0,1 1 1,-6-7-1,1-3-368,5-1 1,3-2 0,8 0 0,2-2-1856,3-3 2758,5-5 1,7-15 0,0-1-1</inkml:trace>
  <inkml:trace contextRef="#ctx0" brushRef="#br0" timeOffset="700">1559 600 15318,'9'17'778,"7"-5"1,-7-1 0,2 0-1090,1-1 0,-6 5 0,5-3 0,2 3-414,3 2 0,-5-6 0,0 1 0,3-1-2536,1-1 3260,2 5 0,0-6 1,0 9-1</inkml:trace>
  <inkml:trace contextRef="#ctx0" brushRef="#br0" timeOffset="850">1490 258 13849,'-17'-35'-442,"0"1"1,2 7 0,3 5 0,7 3-40,3 1 1,2 7 0,2 2 0,3 1 626,7 4 0,3 2 0,2 2 0,0 0-1508,0 0 1320,8 8 1,-6 9 0,6 10 0</inkml:trace>
  <inkml:trace contextRef="#ctx0" brushRef="#br0" timeOffset="1217">1970 669 12541,'17'9'71,"0"-1"0,0-8 1,0-2 1198,0-4 0,2 2 1,2-5-1,2-1-759,-2 1 0,-2-3 0,-2-5 0,0 0-203,1 0 1,-3 0-1,-2 0-184,-1 0 0,-9-1 1,3 1-1,-6 0-220,-6 0 0,1 0 0,-11 0 0,-5 0-7,-3 0 0,-5 1 0,-5 3 0,0 4 257,-1 1 1,1 2 0,0 6-1,2 0 175,3 0 0,-1 2 0,7 4 0,2 5 0,2 4 0,4 8 1,3 2-1,6 2-169,5 3 1,2 2-1,5 3 1,8-1-330,6 0 0,5 0 0,6-1 1,-1-3-555,6-1 1,0-6-1,8 3 1,0-1-669,0-4 0,-4-4 0,3-4 0,1-3-1053,0-3 0,-6-1 2459,2-6 1,-4 0-1,-2 0 1</inkml:trace>
  <inkml:trace contextRef="#ctx0" brushRef="#br0" timeOffset="1400">2449 1 12888,'-17'0'860,"8"2"1,3 5 0,4 10 510,2 10 0,8 13 0,5 8 0,6 7-1186,4 7 0,13 7 0,-2 3 0,4 2-1285,4-1 0,-4-5 1,6-5-1,0-6-942,0-4 0,-1-9 2023,3-4 0,-4-11 0,-8-5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5T08:09:43.16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29 29 7909,'-10'0'2676,"4"0"-2058,-1 0 1,5 1 0,-1 2 0,2 5-366,1 4 1,1 3-1,2 4 1,4 2-183,1 1 1,3 0 0,1 4 0,1 1-57,-1 1 0,-1 0 0,-2-2 0,1-4-103,0-1 0,-1-2 1,0-1-1,-2-1-392,-4-5 446,2-5 0,-4-4 0,2-6 20,-1-4 1,-6-2 0,1-4 0,1-4 102,1-5 1,1-3 0,-1-4 0,-1 0-183,-2 0 0,1-3 0,3-1 0,1 3-519,2 3 0,0 3 0,3 5 0,2 1-324,0 2 1,5 5 0,1 5-1,0 2 936,0 2 0,3 5 0,0 4 0,1 6 0,1 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5T08:09:43.63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205 30 7909,'-5'-10'1454,"1"4"0,-4 0-865,2 2 1,0 1 0,-4 3-1,0 1-176,0 2 1,1 4 0,-1 4-1,1 3-215,3 2 0,-2 0 0,5 3 1,1 1-195,1-1 0,1 0 1,0 0-1,1-2-95,2-1 0,3-4 1,3 1-1,1-3-177,0-4 0,3-2 1,0-4-1,-2 0 42,0 0 1,-1 0 0,-1-1-1,-2-2 209,0-3 1,-2-6 0,3-1-1,-3 0 79,-1-1 1,1 2-1,-3-3 1,1 1-24,-1 2 1,-1 1 197,-1 2 1,0 5 32,0 8 1,4 6 0,2 12 0,0 3-143,1 3 0,-1 0 0,4 6 0,1 1 0,2-1 0,-1 1 0,3 1 0,0-1-106,0-2 0,-3 0 1,1-5-1,-3-3-117,0-2 0,-1-3 0,-3-4 1,-3-3-93,-2-3 1,-1 0-1,-1-1 1,-1-2-23,-1 0 1,-8-5 0,0 2 0,-3-1-168,-3 1 1,-4-1 0,-3-4 0,-1-2-174,-2-4 1,-4-3 0,-3-4 0,1-4 41,0-3 0,1-10 0,7 1 0,2-3 54,2-4 0,3-1 1,3 1-1,5 1 453,6 4 0,3 2 0,5 0 0,2 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5T08:09:44.22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125 166 7909,'5'-7'415,"1"1"1,0 3 0,-1-1 69,-1 0 1,4 2-133,-2-5 0,0 4-323,0-3 0,-4 2 1,3-1-1,-2-1-76,0 1 0,0-1 1,-3-4-96,0 0 0,0 1 0,0-1 88,0 0 1,-1 2 0,-2 0 0,-2 1 49,-1 0 0,-2 3 0,0-1 0,-3 2 25,-2 0 0,0 0 1,3 4-1,-2 2 119,-1 3 1,-1 3-1,2 2 1,-1 1 14,1 1 0,1 4 0,3 0 1,0 4-69,2 1 1,4 2 0,-2-3 0,4 3-138,4 1 1,2-3 0,6-1-1,2-3-133,1-1 1,1-2-1,4 1 1,-1-4-42,0-5 0,1 1 1,0-5-1,1-1 184,-2-1 0,2-1 0,-7 0 0,0-1 101,0-2 1,-1-2-1,-4-4 1,0 1 21,-3 2 1,2-1 0,-4-2 0,1-1 485,-1 0-61,3 1-384,-1-1 0,3 9 0,-2 4 1,0 5-33,0 1 1,-2 1-1,2 0 1,0-1 60,2 1 1,-2 0-1,-1 0 712,2-1-662,-4-3 1,1-2-144,-2-4 0,-1-5 0,1-5 0,-2-5-157,-1-4 0,4 0 0,3-1 1,1-3-339,2-3 0,1-2 1,3-2-1,5-1-468,6-2 1,8 4 0,5 5 0,4 4 901,2 5 0,-3 3 0,2 2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5T08:09:44.82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262 465 7959,'-3'-10'729,"0"0"-40,-5 1 0,4 4 1,-3 5-1,3 7-370,0 5 1,2 4-1,-4 5 1,1 3-205,0 1 0,1 0 0,-2 2 0,-2-2-77,0 2 1,1-3 0,1-1 0,-3-3-85,-3 0 1,0-2-1,-3-2 1,0-3-126,0-2 0,2-3 1,-2-1-1,0-4-40,0-2 0,3-1 0,0-1 1,5-2-99,3-4 0,3-2 0,1-3 0,0-2 105,0-1 0,8-1 0,3-4 0,2 1 197,1-1 0,3 0 0,-1-2 0,1-1 124,-1-2 0,3-1 0,-3-4 1,2-1 25,2-2 1,-1-4-1,-1-1 1,0-5-131,-2-5 0,-8 5 0,1-4 0,-2 4-10,-2 5 1,-3 3 0,1 7 0,-2 4 464,-1 4 0,-4 9 46,-2 8 0,-2 3 1,1 3-1,0 5 95,0 4 1,-3 4-1,-2 8 1,-1 5-379,1 5 0,-1 8 0,2 3 0,4 1-358,2 2 1,1-2-1,4 3 1,2-2-625,5-1 0,5-2 0,10 0 0,4-2-1176,2-4 0,2-5 1927,3-7 0,-3 2 0,3-3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5T08:09:45.36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11 5 7904,'0'-4'1060,"0"4"1,0 5 0,-2 9 0,0 5-803,-1 6 1,0 12 0,3 5 0,0 4-474,0 3 0,0-5 0,0-4 0,1-6-175,2-5 1,3-6 0,3-2-603,1-3 1,0-7 0,-1-6 511,1-1 0,-5-2 1,-1-5-1,-3-3 480,-1-3 0,-5-2 0,-1-2 0,-3-3 0,-5-2 0,-1-2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5T08:09:45.57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1 107 7696,'3'-9'573,"0"-1"1,5 3 0,-2 1 0,5-2-257,5 0 0,2-2 1,9 0-1,3 1-344,4-1 0,7 1 0,2 3 1,0 3-176,1 2 0,-2 1 0,-4 0 0,0 1-394,-2 2 1,-4 6 0,-6 5 0,-5 1 145,-3 2 1,-3 2 0,-4 3 0,-2 0 449,-3 0 0,-4 3 0,-2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5T08:09:45.83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30 164 7696,'-6'10'0,"0"1"386,2 2 0,-3-2 0,4 2 1,1-2-147,1 2 1,1-1 0,0 4 0,0 2-132,0 0 1,3-2 0,1-1 0,1 0-24,-1 0 0,4-3 180,-2 1 1,-1-3-108,2-4 0,-5-2 1,1-8-1,-2-3 156,-1-5 1,0-1-1,0-5 1,0-4-76,0-2 1,0-3 0,0-4 0,0-1-612,0 1 0,1 0 0,2 3 0,1 1-402,1 2 0,2 3 0,2 0 0,1 5 12,0 4 1,0 7 0,0 3 0,2 3 760,1 3 0,4 7 0,-1 5 0,3 4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5T08:09:46.19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213 131 7696,'-6'0'0,"-1"0"486,0 0 1,-2 0 0,-1 0 0,1 0 150,-1 0 0,0 0 0,0 0 0,0 0-414,-3 0 1,1 5-1,-3 1 1,0 4-72,0 3 1,3 2 0,-1 4 0,2 1-126,1-1 0,5 2 0,2 0 1,3 2-202,3-2 1,3-1-1,6-3 1,2-2-148,1-1 0,5-4 0,2-5 0,0-1 62,-2-1 0,0-2 0,-1-2 0,1-3 160,-1-2 1,-3-4-1,-1-3 1,-1-3 134,-2-2 0,-1-6 1,-2-1-1,-3-2 139,-3-2 1,-2 2-1,-1-6 1,0 0 98,0 1 1,0 1-1,0 5 1,0 4 1117,0 5-879,0 3 0,0 10 0,0 5 0,1 8-408,3 6 0,-2 4 0,4 4 0,3 3-501,3 2 1,0 1 0,3 0-1,0 0 35,0 0 1,1-4-1,5-3 1,1-1-765,4-2 0,-2 0 1125,-2-3 0,3-2 0,0-4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5T08:09:46.56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156 0 7696,'-10'4'257,"0"-1"1,2 1-1,0-1 1,2 4 446,-2 1 0,4 2 0,1 1 0,2 2-456,1 3 0,0-1 1,0 1-1,1 0-187,2 0 1,2-2 0,5-5 0,0 1-63,-1 0 0,4-4 0,1-1 0,0 0-177,0-3 0,4-2 0,-3-2 0,1-3 71,0 0 0,-4-1 1,2-5-1,-1-1 182,0-1 1,-1-3 0,-5 3-1,0 0 108,0-1 0,-2 3 0,-2-2 590,-2 3 1,-3 5-284,-5 5 1,-4 10-1,-8 9 1,-1 6-362,-3 3 1,-2 6 0,-4 1-1,1 2-448,2-2 0,1 2 1,4-4-1,-2 2-789,2 2 1,4 0-1,5 1 1,2-1-2672,3-2 3779,-1 1 0,2 7 0,-3 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5T07:58:56.090"/>
    </inkml:context>
    <inkml:brush xml:id="br0">
      <inkml:brushProperty name="width" value="0.34286" units="cm"/>
      <inkml:brushProperty name="height" value="0.34286" units="cm"/>
      <inkml:brushProperty name="color" value="#E71224"/>
    </inkml:brush>
  </inkml:definitions>
  <inkml:trace contextRef="#ctx0" brushRef="#br0">2021 492 7911,'28'-25'-51,"1"-3"0,-8 1 1,2 0-1,-4 3 72,-2 3 0,-6-4 1,1 2-1,-1 0 168,-1-1 0,3 8 1,-6-5 567,3 0 400,-6 8-813,3-2 0,-9 21 1,-5-1-1,-10 12-107,-10 12 1,-9 9 0,-8 21-1,-11 10-119,23-31 1,-1 2 0,0 6 0,-2 3 0,-8 5 0,-2 2 0,-4 8 0,-3 3-70,-4 7 0,-4 3 0,14-17 0,-3 2 0,0 2 0,-5 5 0,-2 2 0,0 0 0,-3 5 1,-2 1-1,0 1-207,14-18 0,-2 2 0,1-1 0,0-1 0,-10 16 0,0-2 0,1 1 0,1-2 0,1-1 0,1 0 0,4-7 0,2 0 0,1-1-20,3-6 0,1 0 1,2-1-1,-12 23 1,4-2-1,9-13 0,4-3 1,5-5-1,3-3-214,-12 33 0,17-18 0,13-24-1581,3-5 1271,1-4 0,19-28 1,16-54 701,-20 6 0,-9-1 0</inkml:trace>
  <inkml:trace contextRef="#ctx0" brushRef="#br0" timeOffset="484">428 406 7675,'-23'-53'0,"0"0"-277,3 1 0,2-3 0,9 9 437,9-3 1,8 13 0,9 7 445,0 8 1,4 12-1,3 7-243,5 11 0,7 12 1,-5 21-1,7 12-141,7 12 1,-19-21-1,0 3 1,3 9-1,1 2 1,3 7-1,0 2-145,3 4 1,1 2 0,3 6 0,1 2-1,0 4 1,0 1 0,-11-25 0,-1 0-1,2 1-136,1 2 0,0 1 1,1 0-1,0 2 1,1 0-1,0 0 1,-1-2-1,1-1 1,-1-2-1,15 25 1,0-3 23,-5-6 0,-1-2 0,-3-7 0,-2-3 0,-4-3 0,-1-2 1,-2-3-1,1 0-128,-2-4 0,1-2 0,-2-4 0,1-3 1,22 34-1,1 0-258,-1-2 1,0 2 0,-1-9-1,-4-7-332,-7-3 1,-4-6 0,-5-9 752,-1-6 0,-6 2 0,5-2 0,1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5T08:09:25.864"/>
    </inkml:context>
    <inkml:brush xml:id="br0">
      <inkml:brushProperty name="width" value="0.08" units="cm"/>
      <inkml:brushProperty name="height" value="0.08" units="cm"/>
    </inkml:brush>
  </inkml:definitions>
  <inkml:trace contextRef="#ctx0" brushRef="#br0">1 172 12888,'0'-17'258,"0"0"0,0 5 1658,0 1 1,0 9-1612,0 2 0,0 9 0,0 12 0,0 4-188,0 2 0,5 1 0,1 7 0,0 1-162,2 4 0,-7-4 0,7 6 1,-2-2-204,-1 0 1,9 0-1,-5-6 1,3-2 76,-1-3 1,-1 1 0,3-9 0,-2-4 252,3-3 1,1-11-1,2 3 1,-2-6 296,-3-6 0,3 1 1,-6-11-1,3-5 88,-1-3 1,-7-7-1,4-7 1,-3-4-198,1-1 1,0-3 0,-6-5 0,0-1-437,0 1 1,-6-1-1,0 3 1,3 1-881,1 3 0,2 12 1,2 3 341,3 9 1,1 8-1,9 13 1,4 2-359,0 3 0,6 12 1,0 10-1,1 2 1042,5-1 1,1 1 0,2 5 0</inkml:trace>
  <inkml:trace contextRef="#ctx0" brushRef="#br0" timeOffset="367">823 292 12888,'0'-12'-2274,"0"1"2967,0-2 0,-2 3 0,-2-1 0,-4-1-386,-1 3 1,-2-5 0,-7 9 0,1-1-33,0-2 1,-2 7-1,-2-5 1,-4 6-33,-1 6 1,3 5-1,-4 12 1,1 5-286,-1 5 0,8 1 0,0 0 0,8 2-150,3 4 1,2-4 0,6 4 0,2-3-86,4-3 0,5-2 0,12-1 0,6-5 413,3-1 1,-3-8-1,1-7 1,4-3 373,4-3 0,0-2 1,-7-4-1,-5-2 142,-1-1 1,-2-14 0,-6-1 0,0-2-136,0-3 1,-7-6-1,-4 3 1,-4-4-433,-2-3 0,0-5 0,0 0 0,-2 0-297,-4-1 0,2 4 0,-7-4 1,-1 1-567,3 0 0,-5 7 0,9 10 0,1 4-4160,2 2 1549,2 8 3342,8 9 1,1 9 0,8 8-1</inkml:trace>
  <inkml:trace contextRef="#ctx0" brushRef="#br0" timeOffset="901">1148 172 13177,'0'-10'3444,"-2"3"-2998,-3 7 1,3 7 0,-4 5-1,4 5-450,2 6 1,-6-2-1,1 5 1,1 1-108,2 0 0,2-1 0,0 5 0,0-5-82,0-1 1,0 4 0,0-7-1,2-1-295,4-2 1,-3-1 0,9-3 0,1-4 95,2-5 1,2 2 0,2-3-1,2-3 342,2-6 1,0-5-1,-4-8 1,2-2 188,2-4 1,0-2 0,-6-5 0,0 1-10,0-1 1,0-1 0,-2 1 0,-3 3 367,-6 2 1,1 3-1,-1 4 1245,-2 1-1494,-2 8 0,-2 3 0,0 12-253,0 5 0,0 10 0,1 2 0,3 0-116,2 2 1,2-6-1,-5 3 1,5-3-277,2-1 1,-5 3 0,5-2 0,-1-4-184,1 0 0,-5-6 1,7 1 292,1-2 1,2-3 0,3-7 448,-1-3 1,0-5-1,-2-9 1,-2-2 136,-1-2 1,-1-5-1,4 3 1,-1-2 282,-3-3 0,1 5 0,3 2 0,-2 4-24,-1 2 1,-3 6-1,4 1 1,-1 3-589,1 3 0,-3 4 0,1 6 0,2 5-1059,3 4 1,3 4 0,2 2-1,1 2-3994,-1-2 5068,6 6 1,7-8 0,10 5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5T07:58:57.491"/>
    </inkml:context>
    <inkml:brush xml:id="br0">
      <inkml:brushProperty name="width" value="0.34286" units="cm"/>
      <inkml:brushProperty name="height" value="0.34286" units="cm"/>
      <inkml:brushProperty name="color" value="#E71224"/>
    </inkml:brush>
  </inkml:definitions>
  <inkml:trace contextRef="#ctx0" brushRef="#br0">2416 318 7911,'32'-59'-147,"-4"8"1,-5 11-74,-4 9 1744,-2 7-895,-7 14 0,-2 6 0,-8 16-224,0 10 0,-14 16 0,-7 12 0,-9 13-306,-12 17 0,14-32 0,-1 3 0,-5 7 0,-1 3 0,-4 6 0,-1 2-50,-4 6 1,-2 4 0,10-19 0,-1 3 0,-2 0 0,-5 7 0,-1 1 0,-1 1 0,-5 7 0,-1 2 0,-1 1-222,10-17 1,-1 0 0,0 1 0,0 1 0,-1 1 0,-1 0-1,1 1 1,0 0 0,0-2 0,0 0 0,0-1 0,1 0 0,-13 17-1,1-1 1,0-2 45,1-4 0,0-2 0,1-1 0,5-5 0,1 0 1,2-2-1,5-6 0,0-2 0,3 1 0,-11 21 1,5 0 141,9-9 1,5-2 0,11-12 0,4-3 0,0 24 0,6-14-444,5-12 1,2-8-1489,2-10 859,0-15 0,0-10 1056,0-26 0,7-11 0,3-24 0</inkml:trace>
  <inkml:trace contextRef="#ctx0" brushRef="#br0" timeOffset="483">258 506 7231,'-34'-68'0,"-3"-1"-136,-3 1 0,0 1 0,1 6 1,10 10 1250,8 9 0,12 12 190,3 1-943,4 8 1,15 27 0,8 24 0,8 24-56,7 20 0,-10-28 0,1 3 0,2 12 0,1 4 0,5 5 1,1 2-229,3 6 1,1 2 0,4 9-1,0 1 1,-13-30 0,2 0-1,0 1 1,3 4 0,2 1-1,0 1-212,4 4 0,0 2 1,2 0-1,2 4 0,2 0 1,0 1-1,4 1 0,0 0 1,1-1-1,-3-4 0,0 0 1,0-2 95,-1-2 1,0-2 0,-1-2-1,-2-6 1,0-1 0,-1-1 0,-1-3-1,-1 0 1,0-1 0,18 21 0,0-2-69,-7-6 1,-2-3 0,-4-5 0,-5-2-1,-10-9 1,-3-2 0,-1-4 0,-1-1-307,26 37 1,-5-7 0,-3-14-1,-8-11-535,-8-8 0,-7-2-160,-12 4 448,-3-12 0,-17-3-170,-9-19 828,1-12 0,-15-3 0,5-9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5T08:09:48.49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138 564 7696,'-38'-34'51,"4"-1"1,-1 7 0,18-1 0,8 1 210,5 1 1,6-3-1,5 9 1,9 4 32,5 3 0,15 3 0,-2-6 0,4 2 71,4 3 0,3-3 0,13 5 1,2 1 8,1 3 1,6 4 0,-4 2 0,3 2-57,3 4 0,3 5 0,-1 10 0,-7 4-190,-3 2 1,0-5 0,-6 5 0,-3 0-110,-3-1 0,-9-3 0,-13 4 1,-5 0-17,-6-1 0,-1-5 0,-9 2 0,-3-2-23,-1 2 0,-9-4 0,-5 5 0,-5-1 81,-6 0 0,-5 2 1,-12-4-1,-8 2-179,-7-2 0,-4 1 0,-6-3 1,3-3-372,-3-1 1,0-8 0,1-1 0,3-4-350,2-2 1,11-4 0,12-7 0,9-12-1521,8-7 2357,6-12 0,13-2 0,0-7 0</inkml:trace>
  <inkml:trace contextRef="#ctx0" brushRef="#br0" timeOffset="467">412 239 9129,'-15'1'892,"3"5"0,5 4 0,7 9 0,0 5-521,0 11 0,9 8 0,6 15 0,8 4-201,4 5 0,-4 1 0,5 1 0,3-1-372,1 1 0,0-6 0,-1-4 0,-3-4-706,3-6 1,-5-3-1,3 0 1,1-6-2049,3-4 2956,1-2 0,8-7 0,2-3 0</inkml:trace>
  <inkml:trace contextRef="#ctx0" brushRef="#br0" timeOffset="1033">1508 992 8333,'-17'-15'955,"0"3"0,5-1-323,1 7 0,5 3 0,-3 8-396,1 7 0,2 3 0,6 4 1,0 2-138,0 2 1,0 7 0,0-1 0,0 3-103,0 2 0,2-5 0,2-2 0,4-1-87,1 1 1,1-6-1,3 2 1,-4-4 74,-1-2 0,5 0 774,-1 0-337,-5-8 1,1-9 0,-10-13 0,-4-8-222,-5-7 0,-4-1 0,-2-3 0,-1-6-197,1-4 0,0-4 0,2-7 0,2-4-564,1-6 0,8 4 0,-1 2 0,5 6-76,5 5 1,7 6 0,11 13 0,5 10-298,5 10 0,7 7 1,1 7-1,3 8 933,4 6 0,9 10 0,4-5 0</inkml:trace>
  <inkml:trace contextRef="#ctx0" brushRef="#br0" timeOffset="1367">2107 958 8112,'0'-17'-82,"0"0"0,0-1 0,-2 3 0,-1 2 209,-3 1 1,-9 1 0,-1-4 0,-6 2 797,-5 1 0,4 8 0,-5-1 0,-3 3-518,-1 2 0,-3 0 1,3 4-1,2 5-225,1 8 1,6 10 0,-3-2 0,3 1-156,8 5 1,-1 1 0,11 2 0,1 0-118,2 1 0,10-1 1,3-2-1,6-3 69,6-6 1,4-2 0,7-2-1,0 0 109,0-4 0,-1-9 0,-3-1 0,-1-3 128,1-2 1,-5 0 0,0-2 0,-4-3 188,-4-7 0,4-3 1,-12-2-1,1-2-80,-5-4 0,-3 4 0,-4-6 0,-1 2-598,-3 1 1,-8-7 0,3 4 0,-4 1-238,-2-1 0,0 0 1,-1 4-1,3-2-2098,4 2 0,-2 2 2608,7 2 0,8-8 0,7-1 0</inkml:trace>
  <inkml:trace contextRef="#ctx0" brushRef="#br0" timeOffset="1984">2227 307 8067,'-8'-19'237,"-3"-4"0,2 10 0,-1-4 1222,2 2 0,1 7-786,1 2 0,4 6 0,-3 6-303,3 5 1,7 6 0,1 6 0,-2 8-44,-2 7 0,3 2 1,1 9-1,0 5-330,1-1 0,-5 0 1,6 0-1,-2 3-179,-1 1 0,9 0 1,-5-8-1,3-1 13,-1-3 1,-1-7 0,3 1-1,-2-9-120,3-7 1,-5-6 0,1-4 197,-3-1 1,5-10 0,-7-2 205,-1-10 1,4-5-1,-1-4 1,1-2-24,0-2 1,5-7 0,-4 3-1,3-2-112,-1 1 0,6 1 0,6-1 1,-2 3 42,-2 0 0,-4 6 1,-1-4-1,-3 6 201,3 6 1,1 3-141,2 8 1,0 2-1,-2 4-31,-3 5 1,-3 10 0,-5 2 0,4-2-33,1-2 1,-5-2 0,3 0 0,-1 0 19,0 0 0,5 1 0,-5-1 0,-2 0 233,-2 0 0,-2 0 0,0 0-128,0 0 0,-2 0 1,-4 1-1,-5-3-336,-5-4 0,-6 4 1,-3-5-1,-2-1-127,-3-3 0,-3 2 0,1-2 0,2-3-713,1-1 1,8-4 0,-2-5 0,4-10-776,2-10 0,6-5 1805,-1-3 0,9-14 0,-5-4 0</inkml:trace>
  <inkml:trace contextRef="#ctx0" brushRef="#br0" timeOffset="2200">2621 84 8067,'8'-17'0,"1"0"174,1 0 0,5 2 0,-4 3 325,4 7 1,-3 5-1,-1 5 1,3 7 67,1 3 0,2 16 0,0 5 0,0 6 67,0 5 1,-5 1 0,-1 1-1,1 1-502,-3 3 1,4 2 0,-5-4 0,0-1-494,-1-4 1,1 1 0,-2-7 0,5 0-445,4 2 1,2-12-1,0 3 1,1-7-419,-1-5 0,2-2 1,2-3 1222,2-5 0,7 4 0,-3-5 0</inkml:trace>
  <inkml:trace contextRef="#ctx0" brushRef="#br0" timeOffset="2600">3237 769 7709,'-7'0'980,"7"-1"-372,9-5 1,7 4 0,1-6 0,2 1-338,4-5 1,-2 3-1,7-3 1,1-1-303,-3-2 1,7-2 0,-7 0 0,3-1-311,-1 1 0,-7 0 1,2 0-1,-4 0-123,-2 0 1,-7 5 0,-5 1-1,-3-2 200,-2-3 0,-2-1 1,-5 2 203,-10 4 1,-2 3 0,-8 10-1,0 2 240,1 1 0,3 9 1,-4-1-1,3 6 146,3 4 1,2 6 0,1-5-1,1 3-29,0 3 0,8 1 1,3-1-1,4-1-153,2 1 0,2 1 0,4-3 0,5-3-93,4 0 0,4-6 0,4 4 0,4-6-486,0-6 1,7 2 0,-2-7 0,8-2-305,4-2 0,-4-2 0,4-2 0,-1-4 739,1-5 0,2-4 0,5-3 0</inkml:trace>
  <inkml:trace contextRef="#ctx0" brushRef="#br0" timeOffset="3234">3991 393 8095,'-17'9'842,"5"-1"154,1-8 0,5 2 1,-3 3-315,1 7 0,2 3 0,6 2 1,0 0-352,0 0 0,0 8 1,0 2-1,0 1-228,0 1 0,6-2 1,2 3-1,1-1-248,5 1 0,-5-5 0,3-2 0,1-4-197,2-2 0,2-2 0,0-2 1,0-3-52,1-3 1,-1-1 0,2-8 0,2-2 30,2-1 1,1-14 0,-3 2 0,2-4 203,-2-4 0,4-2 1,-2-7-1,-3 0 158,-1-1 0,-7 1 1,-1 0-1,1 2 185,-3 3 0,5-1 0,-9 7 0,-1 2 409,-2 2 0,-2 7-231,0 1 0,0 9-200,0 2 1,0 8-1,0 9 1,2 2-78,4 4 0,-4-2 1,3 5-1,-1-1-89,2-4 0,-2-2 1,5 0-1,1 2-82,-1 2 0,-3-2 0,3-8 1,1-2-70,-1 3 1,-3-7-1,5-1 74,3-4 0,1-4 0,2-4-10,0-5 1,0-4 0,1-4 0,-1-2 53,0-2 1,0-8 0,0 3-1,-2-4 149,-3-3 0,3 1 1,-6 0-1,3 0 74,-1-1 1,-1 9 0,3 3 0,-2 4-2,3 2 0,1 7-25,2 4 0,-2 8 1,-1 8-1,-5 9-93,-1 6 0,3-3 1,-5 5-1,0 0-456,1-1 0,-3 3 1,6 3-1,-1-3-312,1-6 1,-1 1 0,4-1 0,-1-2-182,1-2 0,0-2 0,1 0 881,-3 1 0,8-1 0,8 0 0</inkml:trace>
  <inkml:trace contextRef="#ctx0" brushRef="#br0" timeOffset="3549">5258 513 8389,'-9'0'677,"3"0"0,12-2 0,5-2-267,4-2 1,3-7 0,-1 1-1,2-3-296,3-2 0,-1 0 1,6 2-1,-2 0-3,-4-3 0,-2 5 0,-4-10 0,-2 4 167,-1 2 0,-8-2 1,1-2-1,-5-2-6,-5 2 0,1 2 0,-8 4 0,-1 4 59,-2 5 0,-2 4 1,0 6-1,1 5-178,5 9 0,-2 16 1,7 2-1,2 6-319,2 5 1,4 3 0,4 1 0,7 1-675,8-1 1,0 0 0,7-1 0,5-5 839,5-5 0,6 4 0,7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5T08:09:54.07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87 1156 7901,'-28'7'0,"4"-1"2244,4-1-2089,6 4 1,13-7 0,12 1 0,8-1 22,4-2 0,1 0 0,2-2 1,5 0 42,1-2 1,6 0-1,0 4 1,-1 0 30,-2 0 0,-2 5 0,-2 3 0,-2 2-134,-1 1 1,-8 4-1,-7 2 1,-6-1-171,-2 1 1,-2 3 0,-8-1-1,-7 1-350,-5-1 1,-5 2-1,0-3 1,-1 1-499,0 0 0,4-6 0,2 3 1,0-4 899,3-1 0,-3 1 0,-1-1 0</inkml:trace>
  <inkml:trace contextRef="#ctx0" brushRef="#br0" timeOffset="385">938 963 7901,'-12'-17'0,"2"0"0,2-2 261,0 0 0,5 5 0,0-1 0,1 2 424,2 2 1,2 5 0,0 3-223,2 6 1,4 5 0,-3 10-1,1 6-90,3 4 1,-3 2-1,0 5 1,1 2-439,-1 1 0,-2-1 0,2-3 1,0 1-346,1-1 1,-1 2 0,3-1 0,-2-2-560,2 0 1,1-5 0,3-1 0,1-1-83,1-4 0,-1 2 1051,-7-9 0,3 0 0,-3-3 0</inkml:trace>
  <inkml:trace contextRef="#ctx0" brushRef="#br0" timeOffset="583">904 1314 7901,'-7'0'119,"2"-1"0,7-1 264,1-2 0,5-5 1,7 1-1,5-2-235,6-1 0,-1 0 1,5-1-1,0 1-284,-1 0 0,4-2 0,-4-1 1,0-2-295,-3-2 0,-2 3 0,-1-4 1,-1-1 429,-4-2 0,-1-5 0,-6-2 0</inkml:trace>
  <inkml:trace contextRef="#ctx0" brushRef="#br0" timeOffset="818">1335 622 7901,'-10'2'589,"1"1"1,3 5-121,1 2 1,-3 3 0,4 2 0,2 5-103,0 5 0,2 4 0,0 6 0,0 2-219,0 1 0,0 5 0,2-3 0,2 0-332,3-2 1,3-3 0,2-2-1,0-3-401,3-3 1,2-4 0,3-3 0,-1-3-369,1 0 1,1-2 0,2-4 952,0 1 0,-1-1 0,1 0 0</inkml:trace>
  <inkml:trace contextRef="#ctx0" brushRef="#br0" timeOffset="1280">1811 1031 7901,'-3'-12'189,"-3"1"0,0 0 95,-3-1 0,-1 5 0,-1-1 0,0 1-30,-1 0 0,-4-3 0,-2 4 0,-1 0 117,0 2 1,0 3 0,-3 1-1,-1 1-39,0 3 1,2 3 0,1 7 0,2 2-152,2 2 1,1 1-1,5 4 1,2-1-157,4 1 1,3 0-1,1-1 1,1 1-177,3 0 0,2-2 0,7-1 0,1-2-127,1-2 0,4 1 0,-3-3 1,2 0-40,2-4 1,-2 1 0,1-5 0,-1 1 27,0-4 0,2-1 0,-3-2 0,-1 0 80,0 0 1,3-2-1,-2-3 1,-1-5 220,1-4 1,-2-6 0,-4 0 0,2-4 27,2-2 1,-6-5 0,2 4 0,-2-2 54,-3-3 1,3 3 0,-5 0 0,-2 1 221,-1 3 1,-1 6 0,0 4 1237,0 3-1089,0 5 0,0 7 0,0 8 0,0 3-257,0 4 1,2 3-1,1 6 1,4 2-313,-1 5 1,4-2 0,-2 0 0,2-2-254,1-1 0,2 1 0,1 1 1,1 0-535,-1 0 1,-1-6-1,1-4 1,3-2-518,0-2 0,-3-1 1407,1-2 0,-2-5 0,-2-1 0</inkml:trace>
  <inkml:trace contextRef="#ctx0" brushRef="#br0" timeOffset="1750">2220 872 7901,'-5'-6'859,"-2"1"-196,-4 5 0,3 0 0,2 2 0,1 4-134,3 6 1,0 10 0,2 2 0,0 4-316,0 4 0,4 0 1,1 2-1,1 0-98,3 0 1,-2 1-1,0-3 1,2-1-255,1-5 0,1-2 1,1-1-1,-2-2-233,-3-2 1,3-4 0,-3-6-1,0-3-145,1-1 1,-4-1 0,2-5 293,-1-3 0,3-4 0,-3-7 0,0-4 130,0-2 0,2-3 0,-3-1 0,0-3 185,1-1 1,-3-1 0,5-4-1,-2 1 185,-3 3 1,1-2-1,-1 6 1,2 1 297,-1 1 1,-1 6 0,1 3 1278,0 2-1449,1 7 1,-4 7 0,1 11 0,2 7-247,1 6 1,1 0-1,-3 5 1,3 0-358,2-1 1,-4 3-1,5-6 1,0 0-880,-2-2 1,4-2-1,-3 1 1,4-2-56,0-2 0,2-2 0,0-6 0,4 0 1131,0 1 0,2-1 0,4 0 0</inkml:trace>
  <inkml:trace contextRef="#ctx0" brushRef="#br0" timeOffset="2034">2866 1008 7901,'-15'-13'239,"0"0"0,0-3 121,-1 3 1,3 4-1,-2 1 1,1 1 209,-1 0 1,2-1 0,-2 4 0,2 1-1,2 2 1,0 6-1,-1 3 1,1 3-270,0 4 0,4 3 0,2 4 0,2 2-129,-1 3 1,1-3-1,6 3 1,2 0-279,1-1 0,2 1 1,4-4-1,2-2-482,1-2 1,5 1 0,-1-5 0,4-1-70,4-1 0,-7-7 0,2-2 0,-1-3 9,-4-1 0,3 0 0,-3-1 1,-1-3 180,1-4 1,-2-7 0,-4-5-1,0-5 467,1-5 0,-1-3 0,0-1 0</inkml:trace>
  <inkml:trace contextRef="#ctx0" brushRef="#br0" timeOffset="2234">3002 452 7920,'-15'-29'0,"0"4"253,1 5 1,5 7 0,2 7 379,-2 1 0,3 6 0,-1 8 0,1 5-2,0 5 1,2 7 0,-2 4 0,1 4-165,2 4 0,2 3 0,1 4 0,0 2-248,0 2 0,5 1 0,3 4 0,3-2-549,4-1 1,-1-2 0,4-4 0,-1-2-579,1-5 1,-3-2-1,3-11 1,-2-2-1245,-2-3 0,2-7 2152,-1-2 0,6-4 0,-4-7 0</inkml:trace>
  <inkml:trace contextRef="#ctx0" brushRef="#br0" timeOffset="2500">3207 486 7901,'-4'-17'257,"0"1"0,-1 8 0,2 0 649,0-1 0,-1 5 0,4 6-184,0 8 0,0 7 0,0 10 0,0 4-310,0 6 0,1 3 0,2 6 0,2 2-402,1 5 1,2-4-1,3 6 1,0-2-304,1-1 0,-1-7 1,0 1-1,1-6-630,-1-9 0,0-4 0,-1-6 0,-1-2-3279,-1-4 4202,-6-7 0,3-3 0,-10-5 0,-1 0 0</inkml:trace>
  <inkml:trace contextRef="#ctx0" brushRef="#br0" timeOffset="2933">3161 985 7901,'-6'-7'-271,"2"-1"658,3-1 1,5 3 0,1-1-1,2-1 268,6 2 0,-1-4 0,6 2 0,0-1-301,-1 2 1,-1-2 0,2 4 0,1 0-15,-1 0 1,2-3 0,-5 4 0,-1 2-29,-1 1 1,-1-1-1,2 0 76,1-2 1,-3 0-119,-5 4 0,0 1-272,0 3 1,-2 3-1,-5 4 1,0 2-269,0 2 0,1 2 1,2 6-1,1 0-106,-2-1 0,-1 1 0,1 0 1,0-1 108,2 1 1,1-1-1,-2-4 1,0-2 472,0-4 295,3-6 1,-3-2-49,4-8 0,-4-3 0,1-8 0,-3-3-72,-1 0 1,4-7 0,1 1-1,1-3-405,3-5 0,0-1 1,1-1-1,0 0-695,2 0 0,5 4 0,0 1 0,6 3-505,1 4 1,1 6-1,0 8 1,2 6 1223,-2 4 0,-1 15 0,-1 6 0</inkml:trace>
  <inkml:trace contextRef="#ctx0" brushRef="#br0" timeOffset="3333">3978 838 7901,'-5'-8'51,"-1"1"0,-2-2 497,0-1 1,1-1 0,-3-1 284,2 1 0,-2 3 1,3 2-1,-3 1-359,-2 2 0,1 2 0,-2 1 0,-1 3-124,-1 4 0,-4 2 0,4 10 1,1 1-202,2 2 1,0 1 0,1 3 0,1 0-288,2-1 1,3 1 0,5-1 0,2 1-102,1-1 1,4-1-1,4-2 1,0-3-465,1-4 0,3-3 0,1 0 0,1-2-43,-1-3 0,3-1 1,-3-6-1,1-2 480,-1-2 1,3-1 0,-4-5 0,-1 0 279,-1-2 0,-2-3 0,0-1 0,1-2 109,-1-4 1,-5-2 0,-2-1-1,-3-3 623,-1-1 1,4 0 0,0-1 0,-2 3 12,0 4 1,-2 5-1,0 3 1,0 2 153,0 2 1,-4 6-631,0 5 0,0 6 1,6 9-1,0 4-409,2 3 1,5 0 0,-2 2-1,5 1-1096,3 2 0,-1-4 0,5-5 0,1 1-886,1-1 0,8 2 2108,5-5 0,5 5 0,7-2 0</inkml:trace>
  <inkml:trace contextRef="#ctx0" brushRef="#br0" timeOffset="3800">4636 770 7901,'0'-12'-84,"0"1"1,0 0 0,-1 1 0,-3 1 209,-4 1 0,-2 1 0,-2-5 0,-2 2 829,-1 3 1,-6 2 0,3 5-1,-3 0-351,2 0 1,-1 1-1,4 3 1,0 3-192,-1 3 0,7 6 0,6 0 0,3 2-153,1 2 0,0 1 0,1 2 1,4 1-370,7 2 1,2-2 0,7 3 0,3-5-357,0-3 1,4 1-1,-1-3 1,4-1-429,4 1 0,0-4 1,5-4-1,1-2-230,-1-2 1,-2-3 0,2-7 1122,-1-6 0,-1-6 0,-4-5 0</inkml:trace>
  <inkml:trace contextRef="#ctx0" brushRef="#br0" timeOffset="4266">4988 123 7963,'-12'-14'0,"1"4"737,0 4 0,3-2 1,2 6-136,1 3 1,-3 5-1,4 11 1,0 6-217,-1 6 1,4 7 0,-3 4-1,2 3-160,-2 4 0,3 6 0,-3 0 1,4 2-71,4 2 0,2-2 1,5-2-1,1-3-159,-1-4 0,2-7 0,2-3 1,3-6-120,-1-3 0,3-5 0,-5-8 0,1-5-7,0-6 0,-2 2 1,4-2-1,-2-3 22,-2-3 0,2-9 0,1-1 0,-1-3-213,0-4 1,1 2-1,-3-1 1,1 0-72,-1 2 1,2-5 0,-1 4 0,-1 1-194,-1 2 1,-3 2-1,-2 2 1,-1-1-157,-2 1 0,2 0 0,-3-1 740,-1 1 0,-2 3 0,-1 1-83,0 4 1,-4 0 0,0 6 932,2 5 1,-1 2-1,1 3 1,-2 1-207,1 1 1,2 4 0,1-3 0,1 2-738,3 2 1,-1-3-1,4 1 1,2 0-317,1-1 0,2 1 0,-1 2 0,2-2-237,2-2 0,-3-1 1,5-3-1,-2-1 646,0 0 0,0-4 0,-4-2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5T08:10:05.14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17 0 8080,'-5'7'300,"-1"-2"1,1-5 0,5 0 0,7 0 208,7 0 1,5 0 0,8 0-1,3 0-13,3 0 0,2 0 0,2 0 0,0 0-142,0 0 0,1 0 0,-3 0 0,-3 0-133,-3 0 1,-4 5 0,-6 2-1,-5 4-144,-6 0 0,-3-2 0,-6 1 0,-3 2-262,-3 1 0,-5 1 0,-3 0 0,-4 2-472,-2 2 1,-5-1 0,-1 2 0,2-2-3567,1-1 4223,1-3 0,-5 3 0,0-5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5T08:10:03.54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85 600 7985,'6'-22'0,"-2"0"55,-3 3 1,-1 3 0,1 5-1,2-1 2922,0 1-2195,1 5 0,-2 9 1,0 10-1,2 5-238,-2 6 1,3 0 0,-1 6 0,0 1-444,1 2 0,-4 1 1,3-1-1,-1-2-401,0 0 1,-1-2-1,3 0 1,-2-5-660,1-4 0,1-6 0,-2 2 0,2-2-552,1-3 1,-2-2 0,2-10 1510,-1-3 0,3-7 0,-4-8 0,-1-3 0,-3 0 0</inkml:trace>
  <inkml:trace contextRef="#ctx0" brushRef="#br0" timeOffset="131">107 181 8080,'-16'-34'527,"-3"0"1,-1 2-63,1 6 1,3 0-150,4 11 1,7 5 0,5 6-1,8 4-1063,6 4 0,-1 8 0,6 6 0,2 4 747,0 1 0,2 4 0,-1 2 0</inkml:trace>
  <inkml:trace contextRef="#ctx0" brushRef="#br0" timeOffset="533">414 498 8080,'-8'-11'0,"0"0"1431,0-1 1,3 5-715,1-1 1,3 7 0,1 1 0,0 6-336,0 4 1,0 8 0,0 3-1,1 5-264,3-1 0,-3 2 0,3 1 0,-3 0 23,-1 0 0,4-1 0,-1-1 0,1-1-206,1-4 1,-3 1 0,3-7 0,-2-1-643,1-2 0,5-5 344,-1-4 1,2-4-1,0-5 1,-2-8 218,0-6 1,0-2-1,2-8 1,-1-1 276,-2-2 0,1-2 0,2-2 0,-1-1 176,-2 2 1,1 0-1,3 4 1,0 1 82,1 5 1,-2 3 0,-1 5-1,-2 7 153,2 6 1,-3 4 0,1 2 0,-1 4-286,0 6 1,-2 6-1,4 6 1,-1-1-659,-1 1 1,3 3-1,-4 1 1,0-2-712,0-1 0,4 1 0,-1-1 0,2-2-184,1-1 0,1-3 0,-1-1 0,1 0 1293,4-3 0,1-2 0,6 0 0</inkml:trace>
  <inkml:trace contextRef="#ctx0" brushRef="#br0" timeOffset="883">1072 419 8080,'-4'-11'227,"0"-1"1,-4 5 0,3 0 0,-1 2 490,-3 3 0,-1 1 1,-1 3-1,-1 4-209,1 6 1,0 7-1,-1-1 1,1 4-279,0 1 0,3-4 0,2-2 0,1 0 83,2-4 0,2 0 0,1-2-217,0 1 1,1-6-1,3-3-146,4-6 0,3-1 0,3-6 0,1-2 52,-1-1 1,2 0 0,-1 2 0,-1 0 81,-1-1 1,-2 6-1,2 2 1,1 3 184,1 1 1,0 1 0,-4 3-1,2 5 19,2 5 0,-2 7 0,0 7 0,-4 1-278,-5 2 1,-3 2 0,-1 1 0,0 0-47,0 0 0,-9-1 0,-3-3 0,-5-2-326,-3 0 1,-2-4 0,-4 1 0,-1-4-346,-2-2 1,-2-6 0,-3-1 0,-1-4-1327,-3-3 0,-2-1 2032,-5-4 0,-6-5 0,-1-2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5T08:10:06.56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285 337 8080,'-8'4'102,"0"0"0,1-1 0,-4-3 73,-1 0 1,1 0 0,-1 0 0,1 0 375,0 0 0,-2 0 0,-1 0 1,-2 0-37,-2 0 0,3 0 0,-2 0 0,0 0-243,3 0 0,2 0 0,0 0 0,1 2-160,0 1 1,4 0 0,2 5 0,2 0-98,-1 2 0,0 2 0,4 0 0,1 2-189,3 1 0,4 6 0,5-3 0,4 4 19,0 1 1,2-5 0,4 0 0,1 0 73,2-1 1,2 1 0,4 2 0,-2-2 41,1-2 1,2 4 0,1-2 0,-1 1 31,-3 0 0,2-5 1,-6 2-1,-1-1 29,-1 0 0,-3 4 0,-5-4 1,-5-1-5,-1-1 0,-5-2 0,-1 1 0,-3-1-32,-1 0 0,0 1 1,-1-1-1,-1 0 9,-2 1 1,-6-5 0,0 1 0,-5 1 30,-3 1 0,-2 0 0,-5-1 0,-3-3 15,-1-1 0,-3-1 1,-4-4-1,-2 0-422,1 0 0,2-2 0,1-1 1,1-6-542,3-5 0,4-5 1,7-7-1,5-5 247,5-1 0,4-2 0,6 0 675,3-1 0,7-4 0,7-1 0</inkml:trace>
  <inkml:trace contextRef="#ctx0" brushRef="#br0" timeOffset="266">421 246 8080,'6'-11'0,"0"1"0,-3 1 0,2 3 429,1 1 0,-2-3 1,3 4-1,1 3 204,-2 4 0,4 3 0,-2 7 0,3 2-115,4 4 0,-2 3 0,2 5 0,-1 3-162,1 3 1,-1 2 0,4 2 0,-1 2-199,1 1 1,0-2-1,2 2 1,-3-1-568,0-2 0,2-3 1,-4-4-1,0-3-253,1-4 1,-3-1 0,2-3 0,-2-4-567,-2-2 0,0-6 0,1 1-728,-1 0 1956,0-2 0,-9-1 0,-4-5 0</inkml:trace>
  <inkml:trace contextRef="#ctx0" brushRef="#br0" timeOffset="449">602 700 8080,'-11'0'393,"-1"0"1,1 0-908,0 0 574,4 0 0,4 0 1,8-1-112,6-3 0,2 3 0,7-4 0,4 0-283,5-3 1,5-1-1,2 0 1,2 2 333,-1-2 0,3-1 0,0-1 0</inkml:trace>
  <inkml:trace contextRef="#ctx0" brushRef="#br0" timeOffset="899">1305 564 8080,'-7'-10'0,"-1"2"388,0 5 1,-3-3 0,0 1 0,0 0-69,-1 0 1,1-2 0,-2 3 0,-2 1-177,-4 2 0,-2 1 1,-2 0-1,1 0 67,-1 0 1,4 5-1,0 3 1,0 2 3,2 1 0,0 4 1,6 2-1,1-1-147,2 1 0,3 3 0,5-3 0,1 2-235,3 0 1,3-1 0,5 1 0,3-3-13,4 0 0,4-4 0,2 0 1,2-4-45,-2-3 1,0 3 0,0-5 0,2 0-30,-2-2 0,-1-1 0,-3-1 0,-1-3 150,-1-3 0,-1-9 1,1-1-1,-4-2 99,-2 0 0,-2-4 0,0-3 0,-1 1 76,-2 1 0,-3 1 0,-5-1 0,0-1 228,0-2 0,0 6 1,-1 6 1576,-3 2-1210,-2 2 1,-5 11-1,4 7-401,3 10 0,3 0 1,1 4-1,0 1-404,0 4 0,4 1 0,1-2 0,1 2-110,3-2 0,5-1 0,1-1 0,0-1-688,1 1 1,-2-5 0,4-3 0,-2-2-346,-2-2 1,2-1-1,0-2 1280,-3-5 0,0-1 0,-2-2 0</inkml:trace>
  <inkml:trace contextRef="#ctx0" brushRef="#br0" timeOffset="1349">1634 462 8080,'-1'-10'1903,"-3"2"1088,3-2-2341,-4 9 0,5 2 0,0 10 0,0 7-183,0 4 0,0 0 0,1 1 1,2 1-239,1 2 1,3 0 0,-2 3 0,0-2-136,0-2 0,3-1 0,-3-1 1,0 0-136,0-1 0,3-4 0,-3-3 1,0-2-344,0-2 0,2-3 0,-2-2 0,2-1 113,1-2 1,-1-3 0,-1-4 0,0-4 193,1-2 0,-1-5 0,3-1 1,-2-2 69,2-2 1,-3-5-1,1-3 1,-2-1 41,-3-3 0,3 0 1,-1-1-1,0 3 101,1 3 0,-2 1 0,3 3 0,-1 5 426,-3 5 0,1 2-34,1 4 0,-2 3 1,5 8-1,-1 5-104,0 5 0,-2 3 0,2 7 0,0 1-308,1 2 0,-1 1 0,3-3 0,-3 1-584,-1-1 0,4-2 0,-3-3 1,2-1-1028,0 1 0,-1-2 1,4 0-1,2-3 140,2-5 0,-1 0 0,4-6 0,-1-2 236,1 0 0,0-2 1119,1 0 0,2-6 0,-3 0 0</inkml:trace>
  <inkml:trace contextRef="#ctx0" brushRef="#br0" timeOffset="1600">2338 575 8080,'-12'-15'563,"1"0"0,4 0 0,-1 4 0,-1-1-256,-1 1 1,-1 0-1,-1 0 1,1 3 169,0 0 0,-4 2 0,-1-2 0,1 4-16,-1 3 1,3 1-1,-2 1 1,3 3 43,0 4 1,2 2-1,3 2 1,3 4-297,3 2 0,1 4 0,0 1 1,1-1-235,3 1 0,6 0 1,5-1-1,0 0-414,1-3 0,-2 1 0,4-5 0,-1-2-420,1-5 0,1 1 0,2-5 0,0-1-205,-2-2 1,-4-1 0,2 0 0,0-3 305,-3-4 0,-1-2 0,1-10 758,1-1 0,1-2 0,-5 0 0</inkml:trace>
  <inkml:trace contextRef="#ctx0" brushRef="#br0" timeOffset="1782">2429 42 8080,'-4'-11'955,"-1"-1"-130,-2 1 0,4 5 1,-4 5-282,2 7 1,1 6 0,4 12 0,0 4-117,0 6 1,0 5-1,0 7 1,2-1-293,2 0 0,1 1 0,3-1 1,0 0-559,1 1 1,1-6 0,2-3 0,2-4-1760,1-3 1,2-9 2180,-2 2 0,3-8 0,4 1 0</inkml:trace>
  <inkml:trace contextRef="#ctx0" brushRef="#br0" timeOffset="2499">3143 462 8080,'-5'-8'0,"-2"1"0,-5-2 155,-3-1 1,3-2-1,-5 1 1,2 1 385,0 2 0,-5 0 0,1 4 0,-3 1-156,0 2 0,-1 2 0,-1 3 0,-1 5-10,-2 5 0,1 2 0,4 4 0,4-1-192,2 1 1,5 2 0,2 1-1,3-1-133,1 1 0,6-4 0,7 0 1,3 0-52,4-2 1,3 3 0,5-4 0,1-4-178,2-3 1,-1 0-1,4-4 1,-1 0-62,-3 0 1,3-1 0,-2-4-1,0-1 46,-3-3 1,-1-3 0,-2-5 0,-2-3 53,-2-4 1,-1 0 0,-3-3 0,-1-1 138,0-1 0,-4 0 0,-4 0 0,-1-2 226,-2 0 1,0 0-1,0 4 1,-2 3 250,-1 4 0,0 4 0,-3 2-49,1 1 1,1 7 0,4 1-177,0 6 1,0 8 0,1 3-1,3-1-463,4 0 1,3 5 0,3-3-1,2 3-489,2-2 1,-3 1 0,4-4 0,1 0-62,1 1 1,6 2-1,-1-4 1,0-1 103,-3-2 0,4-2 0,-1-1 0,-2-2 657,-3-2 0,0-2 0,-3-3 0</inkml:trace>
  <inkml:trace contextRef="#ctx0" brushRef="#br0" timeOffset="2750">3506 8 8080,'-4'8'905,"1"-1"0,-1 1 1,4 4-1,0 4-413,0 2 0,0 5 0,0 4 0,0 4-440,0 6 0,1-1 1,2 5-1,2-2-188,1-3 1,0-1 0,3-1 0,-1 1-260,0-1 0,4-2 1,2-1-1,1-6-419,-1-5 1,2 0 0,0-5 0,1-1 813,-1-1 0,-1-2 0,-3 0 0</inkml:trace>
  <inkml:trace contextRef="#ctx0" brushRef="#br0" timeOffset="3115">3937 405 8080,'-11'-19'260,"0"2"0,-1 0 197,1 3 0,0 2 1,-1 0-1,0 1-161,-4 0 1,3 4 0,-6 4-1,-1 1-3,-2 2 1,-1 2 0,2 1 0,2 6-29,4 5 0,2 4 0,2 4 1,1 2-173,2 3 0,3-2 0,5 4 0,2 0-226,1 0 1,4-4 0,5 2-1,3-3-70,4-2 1,4-3-1,2-1 1,3-2 90,1-2 0,-3-1 0,3-2 0,-1-1 127,-3-2 0,3 1 0,-3-6 0,-3 0 230,-6-2 0,-1-2 0,-2-3 0,-3-5 85,0-5 1,-5 1-1,-1-6 1,-3-2-342,-1 0 1,0-5 0,0-2-1,-1-1-479,-3-3 1,1 0-1,-3-2 1,1-1-631,3 1 0,0 7 0,2 3 1,0 5 1119,0 2 0,-5 2 0,-1 4 0</inkml:trace>
  <inkml:trace contextRef="#ctx0" brushRef="#br0" timeOffset="3499">4096 314 8080,'0'12'1257,"0"-1"0,0-3 0,0-1 0,0 2-957,0 1 1,0 1 0,1 2 0,2 1-148,1 1 0,1 5 1,-3-2-1,3 1-153,2 0 1,-1-2-1,3 3 1,-2-2-270,2-1 1,1-2 0,0-4 0,-1 0-173,-1 1 1,-1-6-1,4-2 251,1-3 0,-1-2 0,1-3 0,-1-5 110,0-5 1,-1-3 0,-1-6 0,-1 0 68,1 1 0,-3-5 0,0-1 0,0 1 235,1-1 0,-4-2 0,4 2 1,-1 0 324,0 0 1,-3 7 0,2 5 681,0-1 0,-4 11-624,3 2 0,2 9 0,1 10 1,0 4-362,1 3 1,-1 0-1,5 2 1,-1 2-508,0 0 1,1 2-1,-1-3 1,-1 1-458,-2 0 1,6-2 0,-4-2 0,0 0-414,-1-3 1,-2 1 0,4-5 0,1-3-210,-1-3 0,0 0 0,1-5 1340,-1-2 0,1 0 0,-1-2 0</inkml:trace>
  <inkml:trace contextRef="#ctx0" brushRef="#br0" timeOffset="3816">4754 405 8335,'11'0'572,"1"0"0,-1-1 1,0-2-10,1 0 1,-1-6 0,0 2 0,1 0-140,-1-1 1,0 1 0,1-5 0,-1 1-63,0 0 0,-4-1 0,-3 1-66,-3 0 1,-1-1-1,-1 2 1,-3 1-71,-4 2 0,-2 4 0,-1 0 0,-2 1 153,-2 2 1,2 7 0,-2 4 0,3 7-164,0 3 1,2 3-1,3 1 1,3 3-410,3 1 1,2-3-1,4 3 1,6 0-1147,7 0 1,3-3 0,3 0 0,3-3-1873,3-4 3211,-2 2 0,5-3 0,-4 4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5T08:10:11.44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38 34 8080,'-12'0'1606,"1"0"-1270,0 0 0,7-1 0,8-1-371,10-2 1,7-1 0,6 2 0,4 0 348,6 0 1,-1-2 0,5 1 0,-1 2 113,0 0 0,-3 2 1,-1 2-1,-3 0-175,-3 2 0,-10 5 0,-2-2 1,-8 3-107,-6 2 1,-3-1 0,-2 2 0,-4 1-154,-6 1 1,-2 4 0,-6-3-1,-1 0-419,-2 1 1,-4 3-1,0-2 1,0-1-633,2-2 0,5 2 0,2-2-2008,0-1 3065,2-7 0,9-2 0,1-5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5T08:10:12.29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386 493 8080,'-11'-11'676,"3"3"1,1 1 0,-2-2-384,-1-1 1,-2-2 0,1 1 0,0 0-196,-1-1 0,0 1 0,-2 0 0,-2-1 114,-2 1 0,3 5 0,-4 2 0,-1 5 64,-2 7 1,1 1 0,1 11 0,1 4-76,-1 5 1,2 5-1,0 2 1,3 3-39,5 2 1,0-5-1,6 2 1,2-1-86,0 0 1,9-6-1,3-1 1,6-6-188,6-5 1,-2-2-1,8-4 1,-2 0-23,1-3 1,3-7-1,-4 1 1,1-3-14,0-1 1,-6 0-1,0 0 1,-2-1-165,-1-3 0,-8-2 1,1-5 143,-1-1 0,-5 1 0,-2 0 0,-5-1 198,-1 1 0,-5 3 1,3 1-1,-1-1-25,-3 2 0,3-4 0,-1 2-5,2-2 0,1-1 0,4 0 0,2 1 67,1 2 0,4-2 0,5 2 0,2 0 110,1 0 1,6-1 0,-4 5 0,2 2 280,0 1 0,-1 1 0,1 1 0,-3 3-107,0 3 1,-7 3 0,1 2 0,-3 0-277,-5 3 0,-1 3 0,-1 3 0,0 0-628,0-3 1,-3-2 0,-2 1-1,-1 1-1401,1 0 1,2-5 957,3 3 1,1-9 0,3-3-1,5-3 992,4-1 0,5-5 0,5-1 0</inkml:trace>
  <inkml:trace contextRef="#ctx0" brushRef="#br0" timeOffset="317">965 652 8080,'-12'-6'91,"1"-3"0,0 5 0,-2 0 431,-2-1 0,2 4 0,-3-3 0,1 4-286,0 4 1,-2 3 0,3 7 0,-1 3-162,1 0 1,3 2 0,4 4 0,3 1-133,3 2 1,1-2-1,1 3 1,3-5 40,3-3 1,4 2-1,3-6 1,3-3 212,0-3 1,2 0-1,4-5 1,0-2 164,-1-1 0,0-2 0,-2-3 1,-2-3 156,-2-3 1,3-2 0,-4 0 0,-2-2-155,-5-1 0,-1-2 0,-5 2 0,2-4-354,-1-2 0,-3 0 1,-4 0-1,-4 3-539,-2-3 1,-1-1 0,-1-4 0,2 1-764,3 4 0,-2-1 0,5 7 0,2 1 1291,0 2 0,12 5 0,3 2 0</inkml:trace>
  <inkml:trace contextRef="#ctx0" brushRef="#br0" timeOffset="567">1441 595 8080,'-11'-5'344,"-4"3"0,-2-5 1,1 1 432,0 0 1,-5 2 0,4-2 0,-2 1-267,0 2 0,1 2 0,-2 1 0,2 1-272,2 3 1,1 2 0,5 5 0,1 2 126,1 2 0,6 0 0,-2 7 1,4 2-303,4 0 0,6 0 1,6-2-1,3 1-173,5 0 0,0-4 0,5-2 0,0 0-815,0-4 0,1-4 0,3-2 0,-1-2-285,-2-3 1,-5-1 0,2-1-1,-5-1-771,-3-3 1980,-2-2 0,-1-15 0,2-3 0</inkml:trace>
  <inkml:trace contextRef="#ctx0" brushRef="#br0" timeOffset="750">1566 141 8080,'-8'-5'3389,"2"5"-2597,1 7 0,1 8 0,4 4 0,0 3-453,0 5 0,0 2 0,0 6 0,0 3-561,0 4 0,0-2 0,0 0 0,1 1-595,3-1 1,3-4 0,5 2 0,2-4-1156,1-3 1,5-4 1971,-1-4 0,8 0 0,2-1 0</inkml:trace>
  <inkml:trace contextRef="#ctx0" brushRef="#br0" timeOffset="1101">1974 618 8080,'-21'-11'34,"2"-1"1,-2 1-1,3-1 1,-1 2 476,0 3 0,4 1 1,-3 3-1,2-1 381,2 2 0,1 2 1,3 3-1,2 6-494,0 5 1,5 0 0,0 5 0,1 0-168,2-1 0,2 3 0,1-2 0,5 2-109,2 2 0,5-4 0,2-1 0,0-2-278,3-2 1,6-2 0,0-2 0,-1-1-72,-1-1 0,-1-6 1,0 2-1,-1-3 334,1-1 0,-4-1 0,-1-3 1,-3-3 282,-5-3 1,0-7 0,-6 0 0,-2-2 6,-1 0 0,-2-4 1,-3-3-1,-4 1-246,-6 1 1,0 1 0,-4 0 0,1 2-635,-1 2 1,4-1-1,-1 5 1,2 2-2593,2 4 1,3 4-1514,1 5 4588,4 0 0,3 5 0,7 1 0</inkml:trace>
  <inkml:trace contextRef="#ctx0" brushRef="#br0" timeOffset="1350">2167 17 7685,'-5'-7'1446,"-1"-3"1,-1 19-1,4 4 1,1 9-685,2 9 0,2 8 0,1 6 0,5 8-196,2 6 0,5 4 1,2 7-1,2 0-452,5 2 1,-2-5 0,5-8 0,-3-6-965,-2-8 0,0-6 0,-2-10 0,-2-6-2039,-2-6 1,-1-10 2888,-4-3 0,-4-3 0,-2-1 0</inkml:trace>
  <inkml:trace contextRef="#ctx0" brushRef="#br0" timeOffset="1499">2247 607 13919,'22'0'-88,"1"0"0,5 1 0,3 1 1,6 3-370,4 2 1,3-4 0,2 4 0,-1-1 47,1 0 0,-5 1 0,-1 1 409,0 0 0,2 0 0,-1 3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5T08:13:57.05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423 142 8170,'0'-8'126,"1"1"335,2 0 1,-3-1 0,3 1-70,-2-1 1,-2 1 0,-2-1-1,-1-1-112,-3-1 1,-4 0-1,-1 1 1,-2 0-7,-1-1 0,-3 1 0,-1 2 1,-1 2-17,0 3 1,0 1-1,-4 2 1,-2 1-56,0 3 0,2 6 0,-1 3 1,2 3-107,1 2 1,0 1 0,2 2 0,3 0 11,1 1 1,7-1 0,3 0-1,2 1-61,2-1 0,3-2 1,4-1-1,5-1-187,3-2 0,2 2 0,2-1 0,1-2-278,1-2 1,2-4 0,3 1 0,0-2-330,0 0 1,0-3 0,0-1-1,2-1-68,0-1 1,1-2 0,2 0 0,-2 0-656,-2-3 1469,-2-1 0,3-3 0,0-1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5T08:13:57.50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274 60 8173,'-4'-7'-249,"0"0"0,1 1 0,-1 1 848,0-1 1,-3 1 0,2-1 0,-1 2-131,-2 0 1,-2-1 0,-3 3 0,-1 0-223,-1 2 1,1 0-1,-2 0 1,-1 3-85,0 2 0,0 4 0,2 1 0,0 0-65,0 0 0,1 2 0,2 3 1,3 0-24,3 3 0,0-3 1,4 4-1,1-2-38,2 0 1,4 1-1,3-4 1,3 1-5,3 0 1,1-1 0,3-1 0,1-4-6,0-4 0,0 1 0,1-3 0,1-2 122,0 0 0,-1-1 0,0-1 0,0-1 85,2-3 1,-3-3-1,-2-1 1,-2-1 201,-3-2 0,-1 2 0,-4-1 0,-2-1 0,-3 1 1,-2-2 0,-2-1 0,-3 1-339,-2 1 1,-3-1-1,0-2 1,-1 0-453,0 1 1,-1 2 0,2 2 0,1 2-598,1 1 1,3 0 0,0 1-1067,2 1 1,1 4 529,5-2 1,-1 6 0,5 1 1485,1 0 0,5 2 0,-2-1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5T08:09:31.26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33 923 8010,'-11'0'1515,"1"-2"-1922,3-4 0,3 4 1,9-3 715,7 3 1,9 2 0,4 0 0,3 0 130,8 0 1,-1 0 0,4 0-1,-2 0-100,-3 0 0,0 0 0,0 2 0,1 2 84,-1 1 1,-6 7 0,-1-5-129,-2 3 0,-2 1 0,-8 6-309,-4 0 1,-3-5 0,-10-3 0,-2 1-294,-2-1 1,-7 1-1,0 3 1,-6-3 196,-4-3 1,-7 7 0,1-3-1,-3 2-86,-3-1 0,1 1 0,2-5 0,1-1-1257,3 1 1,7 3 1451,-2-5 0,19 0 0,6-6 0</inkml:trace>
  <inkml:trace contextRef="#ctx0" brushRef="#br0" timeOffset="517">1061 666 7973,'-17'-8'240,"5"1"1,3-6 480,1 1 0,2 6-406,6-5 1,2 9-1,2 2 1,2 10-32,-3 5 1,5 8 0,-2 1 0,0 5-271,1 7 1,-3-2 0,5 8 0,-1-2-108,-4 0 0,5 0 0,1-6 0,1 1-361,1-1 1,-1-2-1,4-3 1,-1-6-138,-3-4 1,1-10 0,7-3 0,1-4-212,3-2 0,-6 0 802,-5 0 0,-1-15 0,6-5 0</inkml:trace>
  <inkml:trace contextRef="#ctx0" brushRef="#br0" timeOffset="767">650 478 8960,'-10'-8'374,"10"6"0,13-5 0,8 1-180,8 0 1,11 0-1,6 5 1,5-3-139,6-2 0,10 0 1,5 8-1,-4 4-555,-3 5 0,-10-1 0,2 1 1,-3 5-291,-3 4 0,-7-1 0,-6 4 789,-8-4 0,-5-2 0,-8 1 0</inkml:trace>
  <inkml:trace contextRef="#ctx0" brushRef="#br0" timeOffset="1134">1472 717 8025,'-17'10'541,"-1"-2"72,1-8 0,8 1 1,1 3-1,2 4-184,1 1 0,-3 3 1,4 5-1,-1 0-313,1 0 1,2 2-1,2 2 1,0 4-113,0 2 1,2-7 0,2 5-1,3-2-21,3 0 1,-5 0 0,5-6 0,-1 0-104,1 0 0,1-2 310,7-3 0,-7-5 261,0-7 1,-7-2-224,2-3 1,-4-7 0,-2-9 0,0-3-82,0-3 0,0-2 0,2-5 1,1 0-248,3 0 1,8-6 0,-3 0-1,4 2-444,2 2 1,6 1-1,0 3 1,0 3-326,2 7 0,-1 10 0,7 6 0,-5 5 150,-1 1 0,4 0 0,-7 1 1,1 5 718,2 6 0,-6 3 0,6 2 0</inkml:trace>
  <inkml:trace contextRef="#ctx0" brushRef="#br0" timeOffset="1584">1951 717 8025,'-11'-5'466,"1"-3"605,3-1 1,-1 5 148,2-2 0,2 4-926,-7 2 1,0 2 0,-5 4 0,3 5-181,2 4 0,5 4 1,-4 2-1,3 2 2,3-2 0,2 4 1,2-2-1,0-2-276,0-2 0,2 4 1,4-1-1,5-3-177,4-5 1,3 1-1,-1-6 1,2 1 30,4-4 1,-4-4 0,5-2 0,-1 0 131,0 0 1,2-2 0,-4-4 0,1-5 66,-1-5 1,-7-1 0,-3-2 0,2-2 80,3-2 0,-5-5 0,-1 3 0,-1-1 142,1-5 0,-7 1 1,5 1-1,-2 4 248,-1 1 1,1 5 0,-6-4 1146,0 4-115,0 9-1092,0 3 0,0 20 0,0 4-271,0 2 0,6 0 0,0-2 0,-1 0-429,3 0 0,-4 6 1,5 0-1,1-2-414,-1-2 0,1-2 1,3 0-1,-2 0-70,3 1 1,7-1 0,2 0 0,-3-2-627,0-4 1506,-3 5 0,7-7 0,3 8 0</inkml:trace>
  <inkml:trace contextRef="#ctx0" brushRef="#br0" timeOffset="1885">2807 683 7399,'-11'-17'-60,"0"0"0,5 0 0,-4 0 844,3 0 1,-5 5 0,5 3 0,-3-1-374,-3 1 1,-2 5 0,-2-2 0,-1 2-85,1-1 1,0 3 0,0-4-1,0 6 122,0 6 0,0 3 0,1 8-285,5 0 1,-2 1 0,7-1-1,2 0-158,2 0 1,2 2 0,2 2 0,4 2-361,5-2 0,5-2 1,3-4-1,1-2-120,3-1 0,8-3 1,-3 5-1,5-5-196,1-1 1,-2-3 0,-1-5 0,-3 0 54,3 0 1,-1-2 0,1-3-1,-5-7 615,-1-3 0,5-17 0,-3-4 0</inkml:trace>
  <inkml:trace contextRef="#ctx0" brushRef="#br0" timeOffset="2200">3047 101 8025,'-7'-17'231,"-1"-6"0,-5 0 1628,1 2-1181,8 10 1,-3 5 0,5 12-98,-4 5 1,4 12-1,-3 6 1,1 5-335,-2 6 0,4 2 1,-4 7-1,5 1-217,1 3 1,0-4-1,0-3 1,0 0 25,0-3 1,7 5 0,5-8 0,5-4-219,6-5 1,-4-1-1,5-9 1,1-4-46,4-4 0,1-9 1,2 2-1,1-4-161,3-2 0,2-8 1,-4-3-1,0-4-216,1-3 1,-9 3 0,-3 2 0,-4 2-48,-2-3 0,-1 5 0,-3-1 0,-4 1 56,-1-1 1,0 1-1,-5-5 575,3 3 0,0-1 0,-6-5 0</inkml:trace>
  <inkml:trace contextRef="#ctx0" brushRef="#br0" timeOffset="2316">3527 563 9684,'-10'8'708,"1"-4"1,5 7 0,-2 2-356,2 3 1,2 7 0,2 1-1,0 3-582,0 3 0,8 3 1,3 1-1,7 0 229,4 0 0,5 8 0,7 2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5T08:13:58.12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37 8173,'0'-5'1374,"0"0"0,0 2-743,0-2 1,0 5-326,0 0 1,0 3 0,0 4-1,0 1-94,0-1 1,0 3 0,0 1-1,0 0-117,0 2 0,0 4 0,0 0 0,0 1-258,0 0 0,0-3 0,0 4 0,1-2-20,2 0 1,-3 1 0,4-4 0,-2-1-136,1-1 0,2-2 1,-2 2-247,1-2 1,1-1 380,2-4 1,-2-1-1,0-5 1,-1-2 87,0-2 1,-2-2 0,2-3 0,1-1 27,-1-1 1,-2-4-1,2 1 1,0-2 151,-3-1 0,2 2 1,0-2-1,-1 1 135,-2 0 0,3-2 0,-1 3 0,0-1 229,-1 0 1,1 4 0,1 1 0,-2 1 171,0-1 1,0 4 0,1 0-58,0 2 0,2 2-380,-2-1 0,-1 2 0,1 6 0,0 1-75,0 0 0,-1 5 0,2-1 0,-2 3-62,-1 2 1,2 1-1,1 1 1,-2 0-403,0 0 0,0 0 0,0 0 1,2-1-259,-1 1 0,1 0 0,-1 0 1,1 0-68,0 0 0,-1 0 1,3-1-1,0-2-175,-1-2 1,2-2 0,-1 0-1,2-1 855,0 0 0,1-2 0,-1-2 0,1-3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5T08:13:58.68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15 74 8173,'-3'-5'556,"1"0"0,-3 0 4130,3-3-3869,-1 4 1,3 2 0,0 5-501,0 5 1,0-1 0,0 4 0,1-1-181,1 3 1,-1 1 0,3 1 0,-2 0-212,0-1 1,2 1 0,-3 0 0,3 0-354,0 0 0,0 0 0,2-1 0,-1-1-46,0-1 1,0 0-1,0 0 1,0-2-199,-1-2 1,2-3 0,-1-1 342,2 0 1,-2-2 0,-1-3-1,0-1 212,0-3 0,-2-4 0,0-2 0,0 0 185,0 1 1,-1-4 0,2 0 0,-3-3 98,0 1 1,0-1 0,0 1-1,1-2 172,2 2 1,-2-1 0,1 1-1,-1-1 50,-1 3 1,1-1 0,0 3 0,3-1 176,0 0 0,-3 3 1,3 2 103,-1 1 1,-1 3-487,3 1 0,-3 6 0,2 2 0,0 2-117,1 3 0,-3 2 0,2 2 0,0 1-229,0 0 0,-1 0 0,1-1 1,0-1-553,0 0 0,0-1 0,2 3 0,-1 0-197,1-1 0,-2-1 0,1-1 1,2 1 214,2 1 1,-1-2 0,3-1 0,-2-1-247,1 0 1,3-1 940,-3-1 0,6-1 0,0 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5T08:13:59.17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104 135 8193,'-7'-4'2674,"3"3"-1667,1-4 0,3 3 0,2-1-500,1 0 0,2 2 0,0-3 0,2 2-152,0-1 1,1-2 0,-1 2 0,1-1-268,-1-2 1,0 2-1,0-1 1,-1 0-303,-1 1 0,-3-2 1,3 1-27,1-2 0,-3 0 0,0-1-122,-2 1 0,-1 2 1,-1 0-1,-2 0 191,-2 1 1,1 0 0,-2 2-1,-1-1 342,-2 2 0,-2 0 1,2 1-1,-2 0 198,0 0 0,1 0 0,-2 1 0,-1 1 20,2 3 0,-3 3 0,4 1 0,1 1 99,-2 2 0,3 0 0,-1 3 0,3 0-244,3 0 1,2 2 0,2 1 0,2-2-677,2 0 0,8-1 0,4-1 0,6 1-1681,4 0 0,0-3 0,6-2 2113,0-2 0,1 3 0,3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5T08:13:59.72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157 82 8079,'0'-7'430,"-3"-1"0,1 1-202,0-1 0,-1 1 0,-1-1 632,0 1 1,2 0 0,-3 2 0,-1 0-465,-1-1 0,0 3 0,0 0 0,-1 2-40,1 1 0,-1 0 1,-2 0-1,1 0 120,-1 0 1,2 1 0,1 2 0,-1 2-249,1 1 0,0 2 0,2-1 0,0 1-56,2 2 1,1-1 0,2 4-1,3-1-114,2 0 1,2 1 0,3-3 0,3 1-409,4 0 0,-1 1 0,4-2 0,1-2-626,0-2 1,2 1-1,1-3 1,1 1 23,-1 0 0,1-4 1,-2 2-1,-2-2-554,1-1 1,-4-4 1505,-1 0 0,-1-6 0,-1-2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5T08:14:00.03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15 19 8082,'-4'-4'374,"1"0"0,0-1 332,1 0 1,-1 5-1,3 0 1,0 7-14,0 5 1,3 2 0,2 4 0,0 2-210,3 1 0,-2 1 1,3 1-1,1 1-234,-1 1 1,1 3 0,1-1 0,1 0-213,-1 0 1,-2-3 0,1 0 0,-2-3-766,0-4 1,-1-1 0,0 0-1,-1 0-459,-1-2 1,-4-4 0,2 0-1,-2-2-366,2-1 1,-3 0 1551,0-2 0,-3-5 0,-5-4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5T08:14:00.25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8 45 8092,'-5'-4'-30,"2"0"487,3-3 1,6 2 0,2 1 0,3 0 65,2 0 1,4 2-1,3-1 1,2 0-922,0 1 0,0-1 0,1 3 0,-1 0 398,0 0 0,0 3 0,1 2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5T08:14:00.65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186 35 8132,'-11'0'46,"-1"0"1,0 0 215,0 0 1,2 0 0,-3 3 0,0 1 345,-1 0 1,2 4-1,-1-2 1,1 3-214,0 0 0,-1 3 0,4 0 1,2 1-208,1 0 1,4 1 0,0-2 0,2 2-104,2 1 1,3-3 0,5 0 0,2-1-135,3-2 0,3-2 0,1-1 0,0-2-48,1-1 1,-2 0 0,1-3 0,1 0 309,-1 0 0,-1 0 1,-4-1-1,0-1 150,-2-3 1,-1-3 0,1-1 0,-4-2 146,-2 0 1,-3-1 0,1-3 0,-1 0-341,-1 0 0,-2-2 0,-2-2 1,-1 1-493,-1-3 1,-1 3 0,-3 1 0,2 4-1926,1 3 0,0 3 2247,3 2 0,-2 8 0,-4 5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5T08:14:01.04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1 101 8132,'0'-8'4226,"0"5"-3939,0 3 0,0 4 1,2 5-1,1 2-142,1 0 0,1-1 0,0 3 1,0-1-96,1 0 0,0 2 0,0-3 1,-1 1 14,0 1 1,1-4 0,0 1 0,-2-2-93,-1 0 1,1-4 460,-2 1 1,-1-4 29,1-1 1,-1-3 0,-1-4 0,0-2-57,0-1 0,0-1 0,0-5 1,1-1-340,2-3 1,1-1 0,3-3 0,1 1-76,2-2 1,4 2-1,4 5 1,2 3-766,3 3 1,2 4 0,3 4-1,-1 4-3751,1 4 4522,5 6 0,0 1 0,5 4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5T08:14:01.67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335 52 8051,'-1'-7'-72,"-1"-1"0,0 1 0,-3 0 269,-1-1 1,0 1-1,-2 3 1,0 1 671,-2 2 0,-2 1 0,-6 0 1,-2 0-601,-4 0 1,1 4-1,-2 1 1,2 4 63,1 0 1,-2 5-1,1-1 1,5 3-35,4 1 0,3 1 1,2-1-1,0 1-66,2 1 0,3-2 0,5 2 1,2-1-198,4-1 1,2-2-1,4-1 1,2 0-309,4-2 0,1-3 0,2 1 0,2-2-736,1 0 0,0-2 1,1 0-1,1-1-810,-1 1 1,1-2 1817,3 1 0,0-4 0,0 3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5T08:14:02.17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223 67 8051,'-7'-9'145,"0"-1"1,-1 0 0,1 2 0,-1 1 411,1-1 1,-1 4 0,-1-1-1,-2 2-162,-1 1 0,1 2 0,-2 0 0,0 0-260,0 0 0,1 3 0,1 3 0,-1 2 10,1 2 1,2 3-1,-1-1 1,2 2 11,3 1 1,0 0 0,2-1-1,2-1-131,0 0 1,1-2 0,0 3 0,1-3-58,1 0 0,2-1 1,4-4-1,1 0-104,1-1 0,4-3 1,-2 0-1,2-1-83,1-1 1,-1 0 0,-1 0-1,-1-1-77,2-1 0,-3 0 1,1-3-1,-2-1 141,0 0 0,-3-4 0,-1 0 0,-2 0 167,-1-1 0,2 1 0,-2-4 0,-2 2 157,0-1 1,-1 0-1,0-1 1,-1 3 247,-1 0 0,0 1 0,-2 3 1050,1-1-1220,-3 4 1,5 2 0,-1 4-210,1 3 0,2 4 1,0 2-1,3 0-409,0-1 1,3 3-1,4-2 1,0 0-362,-1 2 1,3-2 0,0 0 0,2-1-387,2 0 1,0 2 0,2-2 1116,-1-1 0,2 2 0,-1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5T08:09:36.58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23 39 7909,'-9'3'-126,"-1"1"0,7-1 0,6-3 0,10-1-40,7-3 1,10-1 0,4-5 0,2 2 604,-1 1 0,-2 0 0,1 4 0,0 0-161,1 2 0,-2 1 1,0 1-1,-7 2-122,-5 0 0,-6 4 0,-3 0 0,-4 1 46,-5 2 1,-3 3-1,-3 1 1,-5 1-63,-4 2 1,-6 2 0,-6 0 0,-1 1-153,-2-1 0,-4 1 1,-1 2-1,2 1-231,3-2 1,0-1 0,4-4 0,3-2-664,2 0 0,4-8 906,5 1 0,3-5 0,2-2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5T08:14:02.87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8 53 8950,'-5'-8'0,"3"1"792,1-1 1,1 1 0,1 0-301,1-1 0,0 4 0,3 2 1,1 1 75,0 1 1,3 1 0,0 1 0,1 4-183,-1 3 0,1 3 0,1 5 0,0 1-66,0 1 1,-1 3 0,-1 3 0,1 0-195,-1 0 1,0-2-1,-2 2 1,1-2-53,-1-1 1,0 0-1,0-2 1,-1-4-154,-1-3 0,-1-2 0,2-3-36,-1-1 0,-3-3-36,3-1 0,-3-6 0,3-2-55,-2-1 0,2-2 0,-2 0 0,0-1-149,1-1 1,2-2-1,-2 2 1,1 1 192,0 0 1,-1 2 0,1-1-1,0 1 201,-2 0 0,2 2 0,-2 1 0,1-1 311,2 1 0,-2 3 0,1-3 145,1 1 1,0 2 0,2-1-297,-1 1 0,1 4 1,0 1-1,1 2-238,1 2 1,1-3-1,-2 5 1,2-1-91,0 1 1,-2-1 0,1 3 0,-2-1-121,0-2 1,-1 1-1,0 0 1,-1-1-34,-2 0 0,-2 0 0,1 1 166,-3-1 0,0 0 1,0-2-17,-3 1 0,-1-2 0,-3 0 0,2-2 13,0-1 1,-1 0 0,-3-2-1,-1 0-10,1 2 0,-2-1 0,0-2 0,1 0-308,-1 0 1,0-1 0,2 0 0,-1-2-292,1-2 0,-2 0 0,2-4 0,-1-2-1640,2-1 2368,4-3 0,-3-1 0,3-2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5T08:14:03.19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8 30 8192,'-3'-8'1044,"1"1"3,0 0 0,2 2-240,2 3 0,1 5 0,3 5 0,4 3 164,0 3 0,0 4 0,3 2 0,-1 3-411,-1 1 0,3 0 0,-4 3 0,0 1-414,0 1 0,-2-1 0,2-2 0,-4-1-596,-1-4 1,-2 1 0,1-6-1,0-1-1355,0-2 0,-2-4-846,3 1 1,0-5 1575,3-2 1,-3-3 0,-1 0 1074,-1-3 0,0-4 0,-3-5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5T08:14:05.52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44 142 8126,'-7'0'-713,"3"1"1487,1 1 0,3-1 0,3 2-454,2-3 1,5 0 0,2 0-1,2-2 54,1-1 1,0-2-1,0 1 1,2-1-40,0 0 1,1 0 0,-3-3 0,1 1-234,-1-1 1,1 3 0,-4 0 0,-1 0-236,-1-2 0,-2 0 1,-3-1-131,-3 1 1,-1 2-1,-1 0 1,-2 0 75,-3 1 1,0-3 0,-8 2 0,0 0 157,-1 0 0,-3 0 1,-2 4-1,0-2 544,-1 2 0,1 0 0,0 2 1,1 1 216,1 3 1,2 5 0,0 2 0,1 2-171,1 1 0,3 3 0,3 1 1,2 1-213,3 0 0,2 1 0,3 3 0,4-4-159,5-1 0,4 1 0,3-3 1,2-1-536,2-3 0,4-2 0,0-4 0,3 1-826,2-1 1,1 0 0,1-1-1,-3-2-3423,-3-1 4593,-4-1 0,5-8 0,-3-2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5T08:14:11.722"/>
    </inkml:context>
    <inkml:brush xml:id="br0">
      <inkml:brushProperty name="width" value="0.34286" units="cm"/>
      <inkml:brushProperty name="height" value="0.34286" units="cm"/>
      <inkml:brushProperty name="color" value="#E71224"/>
    </inkml:brush>
  </inkml:definitions>
  <inkml:trace contextRef="#ctx0" brushRef="#br0">1285 44 8288,'11'2'5,"-9"3"0,-11 6 232,-9 4 1,-7 10 0,-9 7-1,-8 4 134,-5 7 1,-8 5 0,-10 6 0,-5 2-77,-3 0 0,1 2 0,7-3 1,1-3-241,-1-1 1,1-2-1,4-4 1,5-3-20,3-1 0,1-3 0,-1 2 1,3-1-392,4-2 0,6-2 0,10-7 1,2-2-601,2-3 1,6 1-934,4-4 1888,3 1 0,18-19 0,3-4 0</inkml:trace>
  <inkml:trace contextRef="#ctx0" brushRef="#br0" timeOffset="299">327 22 7905,'-1'-14'819,"5"7"0,7 17 0,9 14 0,-3 6-130,-1 6 0,1 8 1,1 9-1,1 6-288,2 7 0,1 9 0,1 6 0,1 3-374,4 0 1,1-7 0,0-9 0,2-4-320,1-5 1,1-5-1,2-2 1,-3-5-259,-2-4 0,1-1 0,1-2 0,2-1-850,0-1 1,-1-2 1399,-4-1 0,4 1 0,1-2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5T08:09:38.24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58 30 7909,'-4'-7'-28,"-2"1"1,0 2 0,0-1 463,-2 1 0,3 1 1,-1 4-176,2 2 1,-2 2 0,2 5 0,2 1-80,1 2 0,2 2 1,1 5-1,3 3 28,0 3 1,2 3-1,2 3 1,1 4-174,0 1 1,-1 6-1,1-1 1,1-1-300,2-2 1,-2 0 0,1-2-1,-1-4-84,-1-4 1,0-6-1,-1 1 1,1-3-120,0-1 1,-4 0-1,0-7-231,-2-1 1,2-1 695,-2-2 0,-1-3 0,-7-2 0,-2-4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5T08:09:38.43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1 233 7691,'10'-9'-924,"-1"0"1208,1 3 0,1-3 0,2 2 0,2-1-272,0-2 0,6 0 0,-1 0 0,0-2-216,1-1 1,-2-1 0,1 2 0,-2-2-60,-2-1 0,1 3 0,-4-1 0,-2 2 263,-3 2 0,0-5 0,-2-2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5T08:09:38.66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29 35 8011,'-6'-10'194,"-1"1"0,5 2 1481,-1 1-1171,-2 3 0,4 5 1,-3 8-1,3 9-124,1 5 0,0 6 1,0 2-1,0 3-242,0 3 0,5 1 0,0 0 0,1 0-279,1-1 1,3 1 0,4-1-1,1-3-419,2-2 1,1-3 0,2-2-1,-1-3-123,0-6 0,5 0 0,2-7 1,1 0-79,-1-1 0,1-6 1,-3-1 760,0-3 0,-2-10 0,2-2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5T08:09:39.13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165 175 7909,'5'-15'0,"0"1"0,-5 4 0,0 1 254,0-1 1,0 0 0,0 1-1,0-2 127,0-2 0,-1 2 0,-1-2 0,-3 2 11,0 2 1,-2-1 0,-2 1-103,-1 3 1,0 2 0,1 4 0,-1 1-94,0 2 1,-3 7 0,0 6 0,1 2-126,2 2 0,0 0 0,0 2 1,1 1-181,-1 2 0,5-3 0,1 0 0,3-1-27,1-2 1,0 1-1,1-1 1,3-1-4,2-2 0,3-2 0,1-5 0,2-1-69,1-2 0,4-4 1,0 2-1,1-3-44,1-1 0,-3-1 1,1-3-1,-1-2 156,-1-3 1,2-1-1,-4 0 1,-1-2 141,-1-1 0,-6-4 0,-1 1 0,0-2 116,-1 2 1,0-3 0,-3 0 0,0-2 16,0-1 0,-3 3 1,-1 2-1,-1 2 489,1 1 1,0 1 845,0 3-1157,3 4 0,-3 6 0,5 8 0,1 3-378,1 2 0,5 3 0,0-2 0,2 1-225,3 2 1,3-2 0,-2 2 0,2-1-698,1-1 0,-2 0 0,1-3 0,0 1 22,-1-1 0,3-3 0,-6-1 0,0-3-668,-1-1 1588,-5 0 0,2 0 0,-2 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1A4E04-C36A-5B31-6322-677E3BFE8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A28441D-C1F2-B14A-30BF-965210098F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4840EC-F77D-30BD-6BB5-A2049F616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83F4-8F85-2943-8952-48D07BEC50D2}" type="datetimeFigureOut">
              <a:rPr lang="de-DE" smtClean="0"/>
              <a:t>26.06.2024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E8314C-1845-6B55-42EC-61D66290E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002F94-B4C4-AE55-6AA4-EC3FCC1C6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7501A-067B-544E-8DFD-C250673DD4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5239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CB4AEB-59A7-7C27-91E7-F0923D746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DA14E5F-926B-6C41-8C76-93BA6DF93E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6B253B-628F-182A-C35F-82D37A0DA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83F4-8F85-2943-8952-48D07BEC50D2}" type="datetimeFigureOut">
              <a:rPr lang="de-DE" smtClean="0"/>
              <a:t>26.06.2024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DEE693-88DC-7403-F4BB-0FD3F8EFE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613BD9-557D-A468-4242-0D00ECC1C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7501A-067B-544E-8DFD-C250673DD4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617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1BDD24A-C5F0-74F7-B144-323130AF98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CCB65B3-010B-3FFC-E923-ACF378D02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E5CAF5-1847-A292-6E54-7CB4FACCE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83F4-8F85-2943-8952-48D07BEC50D2}" type="datetimeFigureOut">
              <a:rPr lang="de-DE" smtClean="0"/>
              <a:t>26.06.2024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605256-D25D-62C0-F343-E76B5B70C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06D119-7076-492F-697E-28DD50AD4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7501A-067B-544E-8DFD-C250673DD4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9507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126682-9DAB-4E9D-5C16-7E5216C1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3946AF-A4B4-8CAC-9324-2E68C353F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B4E129-685A-00E0-5F4F-214912FF5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83F4-8F85-2943-8952-48D07BEC50D2}" type="datetimeFigureOut">
              <a:rPr lang="de-DE" smtClean="0"/>
              <a:t>26.06.2024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BA67EF-0C74-6834-50DD-E4E7E7F28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330A24-3084-9D3D-9393-4BDC949A4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7501A-067B-544E-8DFD-C250673DD4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0525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20843D-EDF4-96B8-8853-9B0623E70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BEAF22-BDDE-DABF-E594-146EC1FBB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3C49AB-9B82-F9D9-D5C6-2424190C3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83F4-8F85-2943-8952-48D07BEC50D2}" type="datetimeFigureOut">
              <a:rPr lang="de-DE" smtClean="0"/>
              <a:t>26.06.2024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48243C-E16E-588E-6FE6-550A4D6F8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4110B2-705E-F4CD-7A2E-79A65CB5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7501A-067B-544E-8DFD-C250673DD4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9123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B11EC0-94A7-F0CB-81F5-6BC3A41D8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0DED8E-6C41-DE2D-A7F0-A9A8AE07AF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137103-56B8-048A-85E7-889A3D881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5DAAAAA-DCFA-1889-E721-C411C89DA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83F4-8F85-2943-8952-48D07BEC50D2}" type="datetimeFigureOut">
              <a:rPr lang="de-DE" smtClean="0"/>
              <a:t>26.06.2024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EB5577F-348F-422D-442A-89790083F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1381DE-19CF-D7C7-8FA6-3A6AE9BC1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7501A-067B-544E-8DFD-C250673DD4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7151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C1787B-DC5A-6B0C-BC5C-4FF319922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7883310-D1F8-64F0-1340-1FFB41EC8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780C96E-C604-3C4D-F076-A2405E3FF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A4B84C8-ACF6-45EE-2137-E691EBB43A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0D9C8BE-30D0-6964-C4B2-374DB99120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F3D5157-4432-E447-1B17-AAEE768DF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83F4-8F85-2943-8952-48D07BEC50D2}" type="datetimeFigureOut">
              <a:rPr lang="de-DE" smtClean="0"/>
              <a:t>26.06.2024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9502338-6D4E-FAD8-6783-B0C11A529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B809E61-B856-F9B2-8CF8-C6DE93632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7501A-067B-544E-8DFD-C250673DD4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117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95EDFB-388C-40D8-F225-EF9D9214B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1260E8E-5F23-5BB3-EFD4-683FB66BD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83F4-8F85-2943-8952-48D07BEC50D2}" type="datetimeFigureOut">
              <a:rPr lang="de-DE" smtClean="0"/>
              <a:t>26.06.2024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FD7FA55-3025-4372-9E98-C8FA20A57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614876D-8318-6D7A-FCFA-B62264AAF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7501A-067B-544E-8DFD-C250673DD4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9486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DADD20F-D165-6E43-7307-59A98D441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83F4-8F85-2943-8952-48D07BEC50D2}" type="datetimeFigureOut">
              <a:rPr lang="de-DE" smtClean="0"/>
              <a:t>26.06.2024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01C9783-49FB-323E-F59A-C4887694C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2380D57-BD21-569C-4C86-37CEEF19A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7501A-067B-544E-8DFD-C250673DD4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153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39C94C-5AAA-93A0-0C73-00DB632C4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64E9A2-29E0-543B-134F-B2C4B7900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B88A2E2-5075-9907-0B3D-9A689D164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D6973A9-710C-A71D-90AB-1F3BA19CE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83F4-8F85-2943-8952-48D07BEC50D2}" type="datetimeFigureOut">
              <a:rPr lang="de-DE" smtClean="0"/>
              <a:t>26.06.2024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4D8680B-50EE-CB09-D12A-155B98E24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721BCD6-B674-F328-D7D9-2B4B0B301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7501A-067B-544E-8DFD-C250673DD4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965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1A41C6-AED4-E414-A5FD-9175D2E01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4BDD41C-B12A-97D1-720E-7862B84309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0750B10-E2DC-6DCE-F7AE-E89B2B868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28F71F8-A7B5-F081-40C7-83B67000E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83F4-8F85-2943-8952-48D07BEC50D2}" type="datetimeFigureOut">
              <a:rPr lang="de-DE" smtClean="0"/>
              <a:t>26.06.2024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1E5FB2-D4C8-431E-8DB3-CF72CB582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145A58E-0411-A0D7-F722-80427CE5A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7501A-067B-544E-8DFD-C250673DD4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025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6EF86BD-070C-9BB4-9346-9CA18038A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86D770-92C7-DBCA-7080-97C9655DD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AC4ED0-0534-533E-0F61-D693F01FED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9083F4-8F85-2943-8952-48D07BEC50D2}" type="datetimeFigureOut">
              <a:rPr lang="de-DE" smtClean="0"/>
              <a:t>26.06.2024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CCCFAB-AE63-6A1F-1F42-8D804BDFDC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CC173F-81B2-A20D-23B2-94C968C3FD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37501A-067B-544E-8DFD-C250673DD4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0153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26.png"/><Relationship Id="rId21" Type="http://schemas.openxmlformats.org/officeDocument/2006/relationships/image" Target="../media/image17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30.png"/><Relationship Id="rId50" Type="http://schemas.openxmlformats.org/officeDocument/2006/relationships/customXml" Target="../ink/ink25.xml"/><Relationship Id="rId55" Type="http://schemas.openxmlformats.org/officeDocument/2006/relationships/image" Target="../media/image34.png"/><Relationship Id="rId7" Type="http://schemas.openxmlformats.org/officeDocument/2006/relationships/image" Target="../media/image10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21.png"/><Relationship Id="rId11" Type="http://schemas.openxmlformats.org/officeDocument/2006/relationships/image" Target="../media/image12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25.png"/><Relationship Id="rId40" Type="http://schemas.openxmlformats.org/officeDocument/2006/relationships/customXml" Target="../ink/ink20.xml"/><Relationship Id="rId45" Type="http://schemas.openxmlformats.org/officeDocument/2006/relationships/image" Target="../media/image29.png"/><Relationship Id="rId53" Type="http://schemas.openxmlformats.org/officeDocument/2006/relationships/image" Target="../media/image33.png"/><Relationship Id="rId5" Type="http://schemas.openxmlformats.org/officeDocument/2006/relationships/image" Target="../media/image9.png"/><Relationship Id="rId19" Type="http://schemas.openxmlformats.org/officeDocument/2006/relationships/image" Target="../media/image16.png"/><Relationship Id="rId4" Type="http://schemas.openxmlformats.org/officeDocument/2006/relationships/customXml" Target="../ink/ink2.xml"/><Relationship Id="rId9" Type="http://schemas.openxmlformats.org/officeDocument/2006/relationships/image" Target="../media/image11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20.png"/><Relationship Id="rId30" Type="http://schemas.openxmlformats.org/officeDocument/2006/relationships/customXml" Target="../ink/ink15.xml"/><Relationship Id="rId35" Type="http://schemas.openxmlformats.org/officeDocument/2006/relationships/image" Target="../media/image24.png"/><Relationship Id="rId43" Type="http://schemas.openxmlformats.org/officeDocument/2006/relationships/image" Target="../media/image28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8" Type="http://schemas.openxmlformats.org/officeDocument/2006/relationships/customXml" Target="../ink/ink4.xml"/><Relationship Id="rId51" Type="http://schemas.openxmlformats.org/officeDocument/2006/relationships/image" Target="../media/image32.png"/><Relationship Id="rId3" Type="http://schemas.openxmlformats.org/officeDocument/2006/relationships/image" Target="../media/image80.png"/><Relationship Id="rId12" Type="http://schemas.openxmlformats.org/officeDocument/2006/relationships/customXml" Target="../ink/ink6.xml"/><Relationship Id="rId17" Type="http://schemas.openxmlformats.org/officeDocument/2006/relationships/image" Target="../media/image15.png"/><Relationship Id="rId25" Type="http://schemas.openxmlformats.org/officeDocument/2006/relationships/image" Target="../media/image19.png"/><Relationship Id="rId33" Type="http://schemas.openxmlformats.org/officeDocument/2006/relationships/image" Target="../media/image23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20" Type="http://schemas.openxmlformats.org/officeDocument/2006/relationships/customXml" Target="../ink/ink10.xml"/><Relationship Id="rId41" Type="http://schemas.openxmlformats.org/officeDocument/2006/relationships/image" Target="../media/image27.png"/><Relationship Id="rId54" Type="http://schemas.openxmlformats.org/officeDocument/2006/relationships/customXml" Target="../ink/ink2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14.png"/><Relationship Id="rId23" Type="http://schemas.openxmlformats.org/officeDocument/2006/relationships/image" Target="../media/image18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31.png"/><Relationship Id="rId57" Type="http://schemas.openxmlformats.org/officeDocument/2006/relationships/image" Target="../media/image35.png"/><Relationship Id="rId10" Type="http://schemas.openxmlformats.org/officeDocument/2006/relationships/customXml" Target="../ink/ink5.xml"/><Relationship Id="rId31" Type="http://schemas.openxmlformats.org/officeDocument/2006/relationships/image" Target="../media/image22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4.xml"/><Relationship Id="rId18" Type="http://schemas.openxmlformats.org/officeDocument/2006/relationships/image" Target="../media/image44.png"/><Relationship Id="rId26" Type="http://schemas.openxmlformats.org/officeDocument/2006/relationships/image" Target="../media/image48.png"/><Relationship Id="rId39" Type="http://schemas.openxmlformats.org/officeDocument/2006/relationships/customXml" Target="../ink/ink47.xml"/><Relationship Id="rId21" Type="http://schemas.openxmlformats.org/officeDocument/2006/relationships/customXml" Target="../ink/ink38.xml"/><Relationship Id="rId34" Type="http://schemas.openxmlformats.org/officeDocument/2006/relationships/image" Target="../media/image52.png"/><Relationship Id="rId42" Type="http://schemas.openxmlformats.org/officeDocument/2006/relationships/image" Target="../media/image56.png"/><Relationship Id="rId47" Type="http://schemas.openxmlformats.org/officeDocument/2006/relationships/customXml" Target="../ink/ink51.xml"/><Relationship Id="rId50" Type="http://schemas.openxmlformats.org/officeDocument/2006/relationships/image" Target="../media/image60.png"/><Relationship Id="rId7" Type="http://schemas.openxmlformats.org/officeDocument/2006/relationships/customXml" Target="../ink/ink31.xml"/><Relationship Id="rId2" Type="http://schemas.openxmlformats.org/officeDocument/2006/relationships/image" Target="../media/image36.png"/><Relationship Id="rId16" Type="http://schemas.openxmlformats.org/officeDocument/2006/relationships/image" Target="../media/image43.png"/><Relationship Id="rId29" Type="http://schemas.openxmlformats.org/officeDocument/2006/relationships/customXml" Target="../ink/ink42.xml"/><Relationship Id="rId11" Type="http://schemas.openxmlformats.org/officeDocument/2006/relationships/customXml" Target="../ink/ink33.xml"/><Relationship Id="rId24" Type="http://schemas.openxmlformats.org/officeDocument/2006/relationships/image" Target="../media/image47.png"/><Relationship Id="rId32" Type="http://schemas.openxmlformats.org/officeDocument/2006/relationships/image" Target="../media/image51.png"/><Relationship Id="rId37" Type="http://schemas.openxmlformats.org/officeDocument/2006/relationships/customXml" Target="../ink/ink46.xml"/><Relationship Id="rId40" Type="http://schemas.openxmlformats.org/officeDocument/2006/relationships/image" Target="../media/image55.png"/><Relationship Id="rId45" Type="http://schemas.openxmlformats.org/officeDocument/2006/relationships/customXml" Target="../ink/ink50.xml"/><Relationship Id="rId5" Type="http://schemas.openxmlformats.org/officeDocument/2006/relationships/customXml" Target="../ink/ink30.xml"/><Relationship Id="rId15" Type="http://schemas.openxmlformats.org/officeDocument/2006/relationships/customXml" Target="../ink/ink35.xml"/><Relationship Id="rId23" Type="http://schemas.openxmlformats.org/officeDocument/2006/relationships/customXml" Target="../ink/ink39.xml"/><Relationship Id="rId28" Type="http://schemas.openxmlformats.org/officeDocument/2006/relationships/image" Target="../media/image49.png"/><Relationship Id="rId36" Type="http://schemas.openxmlformats.org/officeDocument/2006/relationships/image" Target="../media/image53.png"/><Relationship Id="rId49" Type="http://schemas.openxmlformats.org/officeDocument/2006/relationships/customXml" Target="../ink/ink52.xml"/><Relationship Id="rId10" Type="http://schemas.openxmlformats.org/officeDocument/2006/relationships/image" Target="../media/image40.png"/><Relationship Id="rId19" Type="http://schemas.openxmlformats.org/officeDocument/2006/relationships/customXml" Target="../ink/ink37.xml"/><Relationship Id="rId31" Type="http://schemas.openxmlformats.org/officeDocument/2006/relationships/customXml" Target="../ink/ink43.xml"/><Relationship Id="rId44" Type="http://schemas.openxmlformats.org/officeDocument/2006/relationships/image" Target="../media/image57.png"/><Relationship Id="rId52" Type="http://schemas.openxmlformats.org/officeDocument/2006/relationships/image" Target="../media/image61.png"/><Relationship Id="rId4" Type="http://schemas.openxmlformats.org/officeDocument/2006/relationships/image" Target="../media/image37.png"/><Relationship Id="rId9" Type="http://schemas.openxmlformats.org/officeDocument/2006/relationships/customXml" Target="../ink/ink32.xml"/><Relationship Id="rId14" Type="http://schemas.openxmlformats.org/officeDocument/2006/relationships/image" Target="../media/image42.png"/><Relationship Id="rId22" Type="http://schemas.openxmlformats.org/officeDocument/2006/relationships/image" Target="../media/image46.png"/><Relationship Id="rId27" Type="http://schemas.openxmlformats.org/officeDocument/2006/relationships/customXml" Target="../ink/ink41.xml"/><Relationship Id="rId30" Type="http://schemas.openxmlformats.org/officeDocument/2006/relationships/image" Target="../media/image50.png"/><Relationship Id="rId35" Type="http://schemas.openxmlformats.org/officeDocument/2006/relationships/customXml" Target="../ink/ink45.xml"/><Relationship Id="rId43" Type="http://schemas.openxmlformats.org/officeDocument/2006/relationships/customXml" Target="../ink/ink49.xml"/><Relationship Id="rId48" Type="http://schemas.openxmlformats.org/officeDocument/2006/relationships/image" Target="../media/image59.png"/><Relationship Id="rId8" Type="http://schemas.openxmlformats.org/officeDocument/2006/relationships/image" Target="../media/image39.png"/><Relationship Id="rId51" Type="http://schemas.openxmlformats.org/officeDocument/2006/relationships/customXml" Target="../ink/ink53.xml"/><Relationship Id="rId3" Type="http://schemas.openxmlformats.org/officeDocument/2006/relationships/customXml" Target="../ink/ink29.xml"/><Relationship Id="rId12" Type="http://schemas.openxmlformats.org/officeDocument/2006/relationships/image" Target="../media/image41.png"/><Relationship Id="rId17" Type="http://schemas.openxmlformats.org/officeDocument/2006/relationships/customXml" Target="../ink/ink36.xml"/><Relationship Id="rId25" Type="http://schemas.openxmlformats.org/officeDocument/2006/relationships/customXml" Target="../ink/ink40.xml"/><Relationship Id="rId33" Type="http://schemas.openxmlformats.org/officeDocument/2006/relationships/customXml" Target="../ink/ink44.xml"/><Relationship Id="rId38" Type="http://schemas.openxmlformats.org/officeDocument/2006/relationships/image" Target="../media/image54.png"/><Relationship Id="rId46" Type="http://schemas.openxmlformats.org/officeDocument/2006/relationships/image" Target="../media/image58.png"/><Relationship Id="rId20" Type="http://schemas.openxmlformats.org/officeDocument/2006/relationships/image" Target="../media/image45.png"/><Relationship Id="rId41" Type="http://schemas.openxmlformats.org/officeDocument/2006/relationships/customXml" Target="../ink/ink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426A6F25-F949-3E65-BD8F-FF573651E8E1}"/>
              </a:ext>
            </a:extLst>
          </p:cNvPr>
          <p:cNvSpPr txBox="1"/>
          <p:nvPr/>
        </p:nvSpPr>
        <p:spPr>
          <a:xfrm>
            <a:off x="446870" y="412475"/>
            <a:ext cx="61250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3000" dirty="0"/>
              <a:t>Factsheet: Foodtruck Simulator VR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6C5EBE7F-7D65-46CB-5222-6712928A7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4104" y="412475"/>
            <a:ext cx="771026" cy="771026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C94EE8F6-ADF6-FE13-ABD7-FD932565D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4104" y="1305819"/>
            <a:ext cx="771026" cy="631288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197F2FFE-8265-BF0E-15CD-999B65F6E8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4945" y="4708616"/>
            <a:ext cx="740185" cy="740185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1CD8C558-09D5-52D1-7767-581D04E045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4104" y="2952769"/>
            <a:ext cx="771026" cy="771026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4B13A6AD-1D9B-8A85-487D-0F27C27E71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74104" y="3846113"/>
            <a:ext cx="771026" cy="740185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FF89FB85-CF20-44DA-D57F-B1809D9DD0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74104" y="2059425"/>
            <a:ext cx="771026" cy="771026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8A7E06BF-FD13-C961-4940-9242E39CE3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35785" y="5568740"/>
            <a:ext cx="740185" cy="740185"/>
          </a:xfrm>
          <a:prstGeom prst="rect">
            <a:avLst/>
          </a:prstGeom>
        </p:spPr>
      </p:pic>
      <p:sp>
        <p:nvSpPr>
          <p:cNvPr id="32" name="Textfeld 31">
            <a:extLst>
              <a:ext uri="{FF2B5EF4-FFF2-40B4-BE49-F238E27FC236}">
                <a16:creationId xmlns:a16="http://schemas.microsoft.com/office/drawing/2014/main" id="{F0279F47-79EF-B3B3-3218-A7AEA2DB2075}"/>
              </a:ext>
            </a:extLst>
          </p:cNvPr>
          <p:cNvSpPr txBox="1"/>
          <p:nvPr/>
        </p:nvSpPr>
        <p:spPr>
          <a:xfrm>
            <a:off x="446870" y="1322139"/>
            <a:ext cx="3624625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700" b="1" dirty="0">
                <a:latin typeface="Arial" panose="020B0604020202020204" pitchFamily="34" charset="0"/>
                <a:cs typeface="Arial" panose="020B0604020202020204" pitchFamily="34" charset="0"/>
              </a:rPr>
              <a:t>TEAM:</a:t>
            </a:r>
          </a:p>
          <a:p>
            <a:pPr algn="l"/>
            <a:endParaRPr lang="de-DE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de-DE" sz="1500" b="1" dirty="0">
                <a:latin typeface="Arial" panose="020B0604020202020204" pitchFamily="34" charset="0"/>
                <a:cs typeface="Arial" panose="020B0604020202020204" pitchFamily="34" charset="0"/>
              </a:rPr>
              <a:t>Game Development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Bruno Serra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Games Development, Semester 6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Henry Ruß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MI7, Semester 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Janno Jens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MI7, Semester 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500" b="1" dirty="0">
                <a:latin typeface="Arial" panose="020B0604020202020204" pitchFamily="34" charset="0"/>
                <a:cs typeface="Arial" panose="020B0604020202020204" pitchFamily="34" charset="0"/>
              </a:rPr>
              <a:t>Game 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Bassam 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Mednini</a:t>
            </a:r>
            <a:endParaRPr lang="de-DE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MM7, Semester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Lea Junker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MI7, Semester 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Petya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Ivanova</a:t>
            </a:r>
            <a:endParaRPr lang="de-DE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MM7, Semester 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500" b="1" dirty="0">
                <a:latin typeface="Arial" panose="020B0604020202020204" pitchFamily="34" charset="0"/>
                <a:cs typeface="Arial" panose="020B0604020202020204" pitchFamily="34" charset="0"/>
              </a:rPr>
              <a:t>Game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Benedek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500" dirty="0" err="1">
                <a:latin typeface="Arial" panose="020B0604020202020204" pitchFamily="34" charset="0"/>
                <a:cs typeface="Arial" panose="020B0604020202020204" pitchFamily="34" charset="0"/>
              </a:rPr>
              <a:t>Lovas</a:t>
            </a:r>
            <a:endParaRPr lang="de-DE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Games Development, Semester 4</a:t>
            </a:r>
          </a:p>
        </p:txBody>
      </p:sp>
      <p:pic>
        <p:nvPicPr>
          <p:cNvPr id="6" name="Grafik 5" descr="Ein Bild, das Schrift, Grafiken, Grafikdesign, Logo enthält.&#10;&#10;Automatisch generierte Beschreibung">
            <a:extLst>
              <a:ext uri="{FF2B5EF4-FFF2-40B4-BE49-F238E27FC236}">
                <a16:creationId xmlns:a16="http://schemas.microsoft.com/office/drawing/2014/main" id="{DDCBE59B-9BB8-2185-7142-D1188CCB83A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86" b="19442"/>
          <a:stretch/>
        </p:blipFill>
        <p:spPr>
          <a:xfrm>
            <a:off x="5810698" y="1382940"/>
            <a:ext cx="4411243" cy="154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794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Freihand 11">
                <a:extLst>
                  <a:ext uri="{FF2B5EF4-FFF2-40B4-BE49-F238E27FC236}">
                    <a16:creationId xmlns:a16="http://schemas.microsoft.com/office/drawing/2014/main" id="{6DB7ACF5-2AE0-BA62-F952-17078A230A9E}"/>
                  </a:ext>
                </a:extLst>
              </p14:cNvPr>
              <p14:cNvContentPartPr/>
              <p14:nvPr/>
            </p14:nvContentPartPr>
            <p14:xfrm>
              <a:off x="1952999" y="537475"/>
              <a:ext cx="1393920" cy="388800"/>
            </p14:xfrm>
          </p:contentPart>
        </mc:Choice>
        <mc:Fallback xmlns="">
          <p:pic>
            <p:nvPicPr>
              <p:cNvPr id="12" name="Freihand 11">
                <a:extLst>
                  <a:ext uri="{FF2B5EF4-FFF2-40B4-BE49-F238E27FC236}">
                    <a16:creationId xmlns:a16="http://schemas.microsoft.com/office/drawing/2014/main" id="{6DB7ACF5-2AE0-BA62-F952-17078A230A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38595" y="523075"/>
                <a:ext cx="1422367" cy="4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3" name="Freihand 22">
                <a:extLst>
                  <a:ext uri="{FF2B5EF4-FFF2-40B4-BE49-F238E27FC236}">
                    <a16:creationId xmlns:a16="http://schemas.microsoft.com/office/drawing/2014/main" id="{CAE76388-B2D9-54D0-2495-4DEE617740AD}"/>
                  </a:ext>
                </a:extLst>
              </p14:cNvPr>
              <p14:cNvContentPartPr/>
              <p14:nvPr/>
            </p14:nvContentPartPr>
            <p14:xfrm>
              <a:off x="4770359" y="358555"/>
              <a:ext cx="1067040" cy="438120"/>
            </p14:xfrm>
          </p:contentPart>
        </mc:Choice>
        <mc:Fallback xmlns="">
          <p:pic>
            <p:nvPicPr>
              <p:cNvPr id="23" name="Freihand 22">
                <a:extLst>
                  <a:ext uri="{FF2B5EF4-FFF2-40B4-BE49-F238E27FC236}">
                    <a16:creationId xmlns:a16="http://schemas.microsoft.com/office/drawing/2014/main" id="{CAE76388-B2D9-54D0-2495-4DEE617740A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55959" y="344515"/>
                <a:ext cx="1095480" cy="46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4" name="Freihand 23">
                <a:extLst>
                  <a:ext uri="{FF2B5EF4-FFF2-40B4-BE49-F238E27FC236}">
                    <a16:creationId xmlns:a16="http://schemas.microsoft.com/office/drawing/2014/main" id="{7AB1316C-A25E-7F80-4067-F1A13128C118}"/>
                  </a:ext>
                </a:extLst>
              </p14:cNvPr>
              <p14:cNvContentPartPr/>
              <p14:nvPr/>
            </p14:nvContentPartPr>
            <p14:xfrm>
              <a:off x="3654359" y="555835"/>
              <a:ext cx="746280" cy="259200"/>
            </p14:xfrm>
          </p:contentPart>
        </mc:Choice>
        <mc:Fallback xmlns="">
          <p:pic>
            <p:nvPicPr>
              <p:cNvPr id="24" name="Freihand 23">
                <a:extLst>
                  <a:ext uri="{FF2B5EF4-FFF2-40B4-BE49-F238E27FC236}">
                    <a16:creationId xmlns:a16="http://schemas.microsoft.com/office/drawing/2014/main" id="{7AB1316C-A25E-7F80-4067-F1A13128C11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40319" y="541795"/>
                <a:ext cx="77472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3" name="Freihand 32">
                <a:extLst>
                  <a:ext uri="{FF2B5EF4-FFF2-40B4-BE49-F238E27FC236}">
                    <a16:creationId xmlns:a16="http://schemas.microsoft.com/office/drawing/2014/main" id="{7B889244-733B-3CCC-EB69-B4988480D189}"/>
                  </a:ext>
                </a:extLst>
              </p14:cNvPr>
              <p14:cNvContentPartPr/>
              <p14:nvPr/>
            </p14:nvContentPartPr>
            <p14:xfrm>
              <a:off x="2329559" y="1222555"/>
              <a:ext cx="1300680" cy="424800"/>
            </p14:xfrm>
          </p:contentPart>
        </mc:Choice>
        <mc:Fallback xmlns="">
          <p:pic>
            <p:nvPicPr>
              <p:cNvPr id="33" name="Freihand 32">
                <a:extLst>
                  <a:ext uri="{FF2B5EF4-FFF2-40B4-BE49-F238E27FC236}">
                    <a16:creationId xmlns:a16="http://schemas.microsoft.com/office/drawing/2014/main" id="{7B889244-733B-3CCC-EB69-B4988480D18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19119" y="1211764"/>
                <a:ext cx="1321920" cy="4460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4" name="Freihand 33">
                <a:extLst>
                  <a:ext uri="{FF2B5EF4-FFF2-40B4-BE49-F238E27FC236}">
                    <a16:creationId xmlns:a16="http://schemas.microsoft.com/office/drawing/2014/main" id="{9C3A6397-CAC0-CF40-8255-10013A3276CA}"/>
                  </a:ext>
                </a:extLst>
              </p14:cNvPr>
              <p14:cNvContentPartPr/>
              <p14:nvPr/>
            </p14:nvContentPartPr>
            <p14:xfrm>
              <a:off x="2404746" y="2039400"/>
              <a:ext cx="165240" cy="122760"/>
            </p14:xfrm>
          </p:contentPart>
        </mc:Choice>
        <mc:Fallback xmlns="">
          <p:pic>
            <p:nvPicPr>
              <p:cNvPr id="34" name="Freihand 33">
                <a:extLst>
                  <a:ext uri="{FF2B5EF4-FFF2-40B4-BE49-F238E27FC236}">
                    <a16:creationId xmlns:a16="http://schemas.microsoft.com/office/drawing/2014/main" id="{9C3A6397-CAC0-CF40-8255-10013A3276C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94306" y="2028600"/>
                <a:ext cx="1864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5" name="Freihand 34">
                <a:extLst>
                  <a:ext uri="{FF2B5EF4-FFF2-40B4-BE49-F238E27FC236}">
                    <a16:creationId xmlns:a16="http://schemas.microsoft.com/office/drawing/2014/main" id="{1B408681-CAC4-A2D6-3D3A-183B0E481D57}"/>
                  </a:ext>
                </a:extLst>
              </p14:cNvPr>
              <p14:cNvContentPartPr/>
              <p14:nvPr/>
            </p14:nvContentPartPr>
            <p14:xfrm>
              <a:off x="2825226" y="1861200"/>
              <a:ext cx="73800" cy="262440"/>
            </p14:xfrm>
          </p:contentPart>
        </mc:Choice>
        <mc:Fallback xmlns="">
          <p:pic>
            <p:nvPicPr>
              <p:cNvPr id="35" name="Freihand 34">
                <a:extLst>
                  <a:ext uri="{FF2B5EF4-FFF2-40B4-BE49-F238E27FC236}">
                    <a16:creationId xmlns:a16="http://schemas.microsoft.com/office/drawing/2014/main" id="{1B408681-CAC4-A2D6-3D3A-183B0E481D5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14426" y="1850760"/>
                <a:ext cx="9504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6" name="Freihand 35">
                <a:extLst>
                  <a:ext uri="{FF2B5EF4-FFF2-40B4-BE49-F238E27FC236}">
                    <a16:creationId xmlns:a16="http://schemas.microsoft.com/office/drawing/2014/main" id="{56C22EFD-751E-2FA4-D48F-A28A637A97EA}"/>
                  </a:ext>
                </a:extLst>
              </p14:cNvPr>
              <p14:cNvContentPartPr/>
              <p14:nvPr/>
            </p14:nvContentPartPr>
            <p14:xfrm>
              <a:off x="2863386" y="1990440"/>
              <a:ext cx="108720" cy="84240"/>
            </p14:xfrm>
          </p:contentPart>
        </mc:Choice>
        <mc:Fallback xmlns="">
          <p:pic>
            <p:nvPicPr>
              <p:cNvPr id="36" name="Freihand 35">
                <a:extLst>
                  <a:ext uri="{FF2B5EF4-FFF2-40B4-BE49-F238E27FC236}">
                    <a16:creationId xmlns:a16="http://schemas.microsoft.com/office/drawing/2014/main" id="{56C22EFD-751E-2FA4-D48F-A28A637A97E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852946" y="1979640"/>
                <a:ext cx="12996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7" name="Freihand 36">
                <a:extLst>
                  <a:ext uri="{FF2B5EF4-FFF2-40B4-BE49-F238E27FC236}">
                    <a16:creationId xmlns:a16="http://schemas.microsoft.com/office/drawing/2014/main" id="{FE25303F-251E-53BC-9856-EF934E4EBA9A}"/>
                  </a:ext>
                </a:extLst>
              </p14:cNvPr>
              <p14:cNvContentPartPr/>
              <p14:nvPr/>
            </p14:nvContentPartPr>
            <p14:xfrm>
              <a:off x="2940426" y="1820880"/>
              <a:ext cx="136440" cy="236160"/>
            </p14:xfrm>
          </p:contentPart>
        </mc:Choice>
        <mc:Fallback xmlns="">
          <p:pic>
            <p:nvPicPr>
              <p:cNvPr id="37" name="Freihand 36">
                <a:extLst>
                  <a:ext uri="{FF2B5EF4-FFF2-40B4-BE49-F238E27FC236}">
                    <a16:creationId xmlns:a16="http://schemas.microsoft.com/office/drawing/2014/main" id="{FE25303F-251E-53BC-9856-EF934E4EBA9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929626" y="1810080"/>
                <a:ext cx="15768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8" name="Freihand 37">
                <a:extLst>
                  <a:ext uri="{FF2B5EF4-FFF2-40B4-BE49-F238E27FC236}">
                    <a16:creationId xmlns:a16="http://schemas.microsoft.com/office/drawing/2014/main" id="{765AAB19-9496-EB46-17B4-77EAAC16D6F8}"/>
                  </a:ext>
                </a:extLst>
              </p14:cNvPr>
              <p14:cNvContentPartPr/>
              <p14:nvPr/>
            </p14:nvContentPartPr>
            <p14:xfrm>
              <a:off x="3069666" y="1941480"/>
              <a:ext cx="171360" cy="129600"/>
            </p14:xfrm>
          </p:contentPart>
        </mc:Choice>
        <mc:Fallback xmlns="">
          <p:pic>
            <p:nvPicPr>
              <p:cNvPr id="38" name="Freihand 37">
                <a:extLst>
                  <a:ext uri="{FF2B5EF4-FFF2-40B4-BE49-F238E27FC236}">
                    <a16:creationId xmlns:a16="http://schemas.microsoft.com/office/drawing/2014/main" id="{765AAB19-9496-EB46-17B4-77EAAC16D6F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058866" y="1931040"/>
                <a:ext cx="19260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9" name="Freihand 38">
                <a:extLst>
                  <a:ext uri="{FF2B5EF4-FFF2-40B4-BE49-F238E27FC236}">
                    <a16:creationId xmlns:a16="http://schemas.microsoft.com/office/drawing/2014/main" id="{AB15D615-4379-5C58-5D2E-C2FEC7467463}"/>
                  </a:ext>
                </a:extLst>
              </p14:cNvPr>
              <p14:cNvContentPartPr/>
              <p14:nvPr/>
            </p14:nvContentPartPr>
            <p14:xfrm>
              <a:off x="3032586" y="1836720"/>
              <a:ext cx="180360" cy="49320"/>
            </p14:xfrm>
          </p:contentPart>
        </mc:Choice>
        <mc:Fallback xmlns="">
          <p:pic>
            <p:nvPicPr>
              <p:cNvPr id="39" name="Freihand 38">
                <a:extLst>
                  <a:ext uri="{FF2B5EF4-FFF2-40B4-BE49-F238E27FC236}">
                    <a16:creationId xmlns:a16="http://schemas.microsoft.com/office/drawing/2014/main" id="{AB15D615-4379-5C58-5D2E-C2FEC746746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022146" y="1826280"/>
                <a:ext cx="20160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0" name="Freihand 39">
                <a:extLst>
                  <a:ext uri="{FF2B5EF4-FFF2-40B4-BE49-F238E27FC236}">
                    <a16:creationId xmlns:a16="http://schemas.microsoft.com/office/drawing/2014/main" id="{60C22410-440A-02DB-FCC4-43E9D3214F81}"/>
                  </a:ext>
                </a:extLst>
              </p14:cNvPr>
              <p14:cNvContentPartPr/>
              <p14:nvPr/>
            </p14:nvContentPartPr>
            <p14:xfrm>
              <a:off x="3240666" y="1910520"/>
              <a:ext cx="157680" cy="125280"/>
            </p14:xfrm>
          </p:contentPart>
        </mc:Choice>
        <mc:Fallback xmlns="">
          <p:pic>
            <p:nvPicPr>
              <p:cNvPr id="40" name="Freihand 39">
                <a:extLst>
                  <a:ext uri="{FF2B5EF4-FFF2-40B4-BE49-F238E27FC236}">
                    <a16:creationId xmlns:a16="http://schemas.microsoft.com/office/drawing/2014/main" id="{60C22410-440A-02DB-FCC4-43E9D3214F8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230226" y="1899720"/>
                <a:ext cx="17892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1" name="Freihand 40">
                <a:extLst>
                  <a:ext uri="{FF2B5EF4-FFF2-40B4-BE49-F238E27FC236}">
                    <a16:creationId xmlns:a16="http://schemas.microsoft.com/office/drawing/2014/main" id="{E6670BB7-6C99-CC56-D778-C71A6B815B34}"/>
                  </a:ext>
                </a:extLst>
              </p14:cNvPr>
              <p14:cNvContentPartPr/>
              <p14:nvPr/>
            </p14:nvContentPartPr>
            <p14:xfrm>
              <a:off x="3408426" y="1910160"/>
              <a:ext cx="119160" cy="108720"/>
            </p14:xfrm>
          </p:contentPart>
        </mc:Choice>
        <mc:Fallback xmlns="">
          <p:pic>
            <p:nvPicPr>
              <p:cNvPr id="41" name="Freihand 40">
                <a:extLst>
                  <a:ext uri="{FF2B5EF4-FFF2-40B4-BE49-F238E27FC236}">
                    <a16:creationId xmlns:a16="http://schemas.microsoft.com/office/drawing/2014/main" id="{E6670BB7-6C99-CC56-D778-C71A6B815B3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397626" y="1899360"/>
                <a:ext cx="14040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2" name="Freihand 41">
                <a:extLst>
                  <a:ext uri="{FF2B5EF4-FFF2-40B4-BE49-F238E27FC236}">
                    <a16:creationId xmlns:a16="http://schemas.microsoft.com/office/drawing/2014/main" id="{B471F6CF-CA3C-A05C-EDDD-B4A11E56B813}"/>
                  </a:ext>
                </a:extLst>
              </p14:cNvPr>
              <p14:cNvContentPartPr/>
              <p14:nvPr/>
            </p14:nvContentPartPr>
            <p14:xfrm>
              <a:off x="3485106" y="1731960"/>
              <a:ext cx="126000" cy="290160"/>
            </p14:xfrm>
          </p:contentPart>
        </mc:Choice>
        <mc:Fallback xmlns="">
          <p:pic>
            <p:nvPicPr>
              <p:cNvPr id="42" name="Freihand 41">
                <a:extLst>
                  <a:ext uri="{FF2B5EF4-FFF2-40B4-BE49-F238E27FC236}">
                    <a16:creationId xmlns:a16="http://schemas.microsoft.com/office/drawing/2014/main" id="{B471F6CF-CA3C-A05C-EDDD-B4A11E56B81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474666" y="1721520"/>
                <a:ext cx="14724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3" name="Freihand 42">
                <a:extLst>
                  <a:ext uri="{FF2B5EF4-FFF2-40B4-BE49-F238E27FC236}">
                    <a16:creationId xmlns:a16="http://schemas.microsoft.com/office/drawing/2014/main" id="{E11FD7D8-321B-54A0-1E87-B3150A7DB507}"/>
                  </a:ext>
                </a:extLst>
              </p14:cNvPr>
              <p14:cNvContentPartPr/>
              <p14:nvPr/>
            </p14:nvContentPartPr>
            <p14:xfrm>
              <a:off x="3595266" y="1899720"/>
              <a:ext cx="162720" cy="133200"/>
            </p14:xfrm>
          </p:contentPart>
        </mc:Choice>
        <mc:Fallback xmlns="">
          <p:pic>
            <p:nvPicPr>
              <p:cNvPr id="43" name="Freihand 42">
                <a:extLst>
                  <a:ext uri="{FF2B5EF4-FFF2-40B4-BE49-F238E27FC236}">
                    <a16:creationId xmlns:a16="http://schemas.microsoft.com/office/drawing/2014/main" id="{E11FD7D8-321B-54A0-1E87-B3150A7DB50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584826" y="1888920"/>
                <a:ext cx="18396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4" name="Freihand 43">
                <a:extLst>
                  <a:ext uri="{FF2B5EF4-FFF2-40B4-BE49-F238E27FC236}">
                    <a16:creationId xmlns:a16="http://schemas.microsoft.com/office/drawing/2014/main" id="{551170CF-7419-68B7-7209-9FCB82DED6F2}"/>
                  </a:ext>
                </a:extLst>
              </p14:cNvPr>
              <p14:cNvContentPartPr/>
              <p14:nvPr/>
            </p14:nvContentPartPr>
            <p14:xfrm>
              <a:off x="4043826" y="1830240"/>
              <a:ext cx="63360" cy="181440"/>
            </p14:xfrm>
          </p:contentPart>
        </mc:Choice>
        <mc:Fallback xmlns="">
          <p:pic>
            <p:nvPicPr>
              <p:cNvPr id="44" name="Freihand 43">
                <a:extLst>
                  <a:ext uri="{FF2B5EF4-FFF2-40B4-BE49-F238E27FC236}">
                    <a16:creationId xmlns:a16="http://schemas.microsoft.com/office/drawing/2014/main" id="{551170CF-7419-68B7-7209-9FCB82DED6F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033386" y="1819440"/>
                <a:ext cx="8460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5" name="Freihand 44">
                <a:extLst>
                  <a:ext uri="{FF2B5EF4-FFF2-40B4-BE49-F238E27FC236}">
                    <a16:creationId xmlns:a16="http://schemas.microsoft.com/office/drawing/2014/main" id="{8704E7FA-9C87-4EB0-76E0-FD57A44E5C71}"/>
                  </a:ext>
                </a:extLst>
              </p14:cNvPr>
              <p14:cNvContentPartPr/>
              <p14:nvPr/>
            </p14:nvContentPartPr>
            <p14:xfrm>
              <a:off x="4005666" y="1892520"/>
              <a:ext cx="209880" cy="38880"/>
            </p14:xfrm>
          </p:contentPart>
        </mc:Choice>
        <mc:Fallback xmlns="">
          <p:pic>
            <p:nvPicPr>
              <p:cNvPr id="45" name="Freihand 44">
                <a:extLst>
                  <a:ext uri="{FF2B5EF4-FFF2-40B4-BE49-F238E27FC236}">
                    <a16:creationId xmlns:a16="http://schemas.microsoft.com/office/drawing/2014/main" id="{8704E7FA-9C87-4EB0-76E0-FD57A44E5C7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994866" y="1882080"/>
                <a:ext cx="23112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6" name="Freihand 45">
                <a:extLst>
                  <a:ext uri="{FF2B5EF4-FFF2-40B4-BE49-F238E27FC236}">
                    <a16:creationId xmlns:a16="http://schemas.microsoft.com/office/drawing/2014/main" id="{D59F4407-7DC2-51F8-56EB-E35EC602543E}"/>
                  </a:ext>
                </a:extLst>
              </p14:cNvPr>
              <p14:cNvContentPartPr/>
              <p14:nvPr/>
            </p14:nvContentPartPr>
            <p14:xfrm>
              <a:off x="4375746" y="1801800"/>
              <a:ext cx="77040" cy="133200"/>
            </p14:xfrm>
          </p:contentPart>
        </mc:Choice>
        <mc:Fallback xmlns="">
          <p:pic>
            <p:nvPicPr>
              <p:cNvPr id="46" name="Freihand 45">
                <a:extLst>
                  <a:ext uri="{FF2B5EF4-FFF2-40B4-BE49-F238E27FC236}">
                    <a16:creationId xmlns:a16="http://schemas.microsoft.com/office/drawing/2014/main" id="{D59F4407-7DC2-51F8-56EB-E35EC602543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364946" y="1791360"/>
                <a:ext cx="9828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7" name="Freihand 46">
                <a:extLst>
                  <a:ext uri="{FF2B5EF4-FFF2-40B4-BE49-F238E27FC236}">
                    <a16:creationId xmlns:a16="http://schemas.microsoft.com/office/drawing/2014/main" id="{D1BC6EE5-D135-7F24-0487-96EFE66145FC}"/>
                  </a:ext>
                </a:extLst>
              </p14:cNvPr>
              <p14:cNvContentPartPr/>
              <p14:nvPr/>
            </p14:nvContentPartPr>
            <p14:xfrm>
              <a:off x="4312746" y="1690200"/>
              <a:ext cx="265680" cy="244800"/>
            </p14:xfrm>
          </p:contentPart>
        </mc:Choice>
        <mc:Fallback xmlns="">
          <p:pic>
            <p:nvPicPr>
              <p:cNvPr id="47" name="Freihand 46">
                <a:extLst>
                  <a:ext uri="{FF2B5EF4-FFF2-40B4-BE49-F238E27FC236}">
                    <a16:creationId xmlns:a16="http://schemas.microsoft.com/office/drawing/2014/main" id="{D1BC6EE5-D135-7F24-0487-96EFE66145F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302306" y="1679400"/>
                <a:ext cx="28692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8" name="Freihand 47">
                <a:extLst>
                  <a:ext uri="{FF2B5EF4-FFF2-40B4-BE49-F238E27FC236}">
                    <a16:creationId xmlns:a16="http://schemas.microsoft.com/office/drawing/2014/main" id="{30FE30C4-463E-4692-7BC2-89F1A27065B3}"/>
                  </a:ext>
                </a:extLst>
              </p14:cNvPr>
              <p14:cNvContentPartPr/>
              <p14:nvPr/>
            </p14:nvContentPartPr>
            <p14:xfrm>
              <a:off x="4602546" y="1795320"/>
              <a:ext cx="192600" cy="142560"/>
            </p14:xfrm>
          </p:contentPart>
        </mc:Choice>
        <mc:Fallback xmlns="">
          <p:pic>
            <p:nvPicPr>
              <p:cNvPr id="48" name="Freihand 47">
                <a:extLst>
                  <a:ext uri="{FF2B5EF4-FFF2-40B4-BE49-F238E27FC236}">
                    <a16:creationId xmlns:a16="http://schemas.microsoft.com/office/drawing/2014/main" id="{30FE30C4-463E-4692-7BC2-89F1A27065B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592106" y="1784520"/>
                <a:ext cx="21384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9" name="Freihand 48">
                <a:extLst>
                  <a:ext uri="{FF2B5EF4-FFF2-40B4-BE49-F238E27FC236}">
                    <a16:creationId xmlns:a16="http://schemas.microsoft.com/office/drawing/2014/main" id="{8FBBB7DB-C0D8-AF68-5CE9-B0514DD8569C}"/>
                  </a:ext>
                </a:extLst>
              </p14:cNvPr>
              <p14:cNvContentPartPr/>
              <p14:nvPr/>
            </p14:nvContentPartPr>
            <p14:xfrm>
              <a:off x="4787946" y="1788120"/>
              <a:ext cx="101520" cy="146160"/>
            </p14:xfrm>
          </p:contentPart>
        </mc:Choice>
        <mc:Fallback xmlns="">
          <p:pic>
            <p:nvPicPr>
              <p:cNvPr id="49" name="Freihand 48">
                <a:extLst>
                  <a:ext uri="{FF2B5EF4-FFF2-40B4-BE49-F238E27FC236}">
                    <a16:creationId xmlns:a16="http://schemas.microsoft.com/office/drawing/2014/main" id="{8FBBB7DB-C0D8-AF68-5CE9-B0514DD8569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777146" y="1777680"/>
                <a:ext cx="12276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0" name="Freihand 49">
                <a:extLst>
                  <a:ext uri="{FF2B5EF4-FFF2-40B4-BE49-F238E27FC236}">
                    <a16:creationId xmlns:a16="http://schemas.microsoft.com/office/drawing/2014/main" id="{9DE8B17E-9C05-DEBA-ADA0-996337C6045C}"/>
                  </a:ext>
                </a:extLst>
              </p14:cNvPr>
              <p14:cNvContentPartPr/>
              <p14:nvPr/>
            </p14:nvContentPartPr>
            <p14:xfrm>
              <a:off x="4881906" y="1787760"/>
              <a:ext cx="157680" cy="244800"/>
            </p14:xfrm>
          </p:contentPart>
        </mc:Choice>
        <mc:Fallback xmlns="">
          <p:pic>
            <p:nvPicPr>
              <p:cNvPr id="50" name="Freihand 49">
                <a:extLst>
                  <a:ext uri="{FF2B5EF4-FFF2-40B4-BE49-F238E27FC236}">
                    <a16:creationId xmlns:a16="http://schemas.microsoft.com/office/drawing/2014/main" id="{9DE8B17E-9C05-DEBA-ADA0-996337C6045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871466" y="1777320"/>
                <a:ext cx="17892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1" name="Freihand 50">
                <a:extLst>
                  <a:ext uri="{FF2B5EF4-FFF2-40B4-BE49-F238E27FC236}">
                    <a16:creationId xmlns:a16="http://schemas.microsoft.com/office/drawing/2014/main" id="{093D1750-C2CB-A4D9-2127-0FD1A7312290}"/>
                  </a:ext>
                </a:extLst>
              </p14:cNvPr>
              <p14:cNvContentPartPr/>
              <p14:nvPr/>
            </p14:nvContentPartPr>
            <p14:xfrm>
              <a:off x="4994226" y="1766880"/>
              <a:ext cx="279360" cy="136440"/>
            </p14:xfrm>
          </p:contentPart>
        </mc:Choice>
        <mc:Fallback xmlns="">
          <p:pic>
            <p:nvPicPr>
              <p:cNvPr id="51" name="Freihand 50">
                <a:extLst>
                  <a:ext uri="{FF2B5EF4-FFF2-40B4-BE49-F238E27FC236}">
                    <a16:creationId xmlns:a16="http://schemas.microsoft.com/office/drawing/2014/main" id="{093D1750-C2CB-A4D9-2127-0FD1A731229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983426" y="1756440"/>
                <a:ext cx="30060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2" name="Freihand 51">
                <a:extLst>
                  <a:ext uri="{FF2B5EF4-FFF2-40B4-BE49-F238E27FC236}">
                    <a16:creationId xmlns:a16="http://schemas.microsoft.com/office/drawing/2014/main" id="{3C20744B-8FC4-D3CD-D78B-C551F22FD205}"/>
                  </a:ext>
                </a:extLst>
              </p14:cNvPr>
              <p14:cNvContentPartPr/>
              <p14:nvPr/>
            </p14:nvContentPartPr>
            <p14:xfrm>
              <a:off x="5437386" y="1610280"/>
              <a:ext cx="140040" cy="289800"/>
            </p14:xfrm>
          </p:contentPart>
        </mc:Choice>
        <mc:Fallback xmlns="">
          <p:pic>
            <p:nvPicPr>
              <p:cNvPr id="52" name="Freihand 51">
                <a:extLst>
                  <a:ext uri="{FF2B5EF4-FFF2-40B4-BE49-F238E27FC236}">
                    <a16:creationId xmlns:a16="http://schemas.microsoft.com/office/drawing/2014/main" id="{3C20744B-8FC4-D3CD-D78B-C551F22FD20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426586" y="1599480"/>
                <a:ext cx="16128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3" name="Freihand 52">
                <a:extLst>
                  <a:ext uri="{FF2B5EF4-FFF2-40B4-BE49-F238E27FC236}">
                    <a16:creationId xmlns:a16="http://schemas.microsoft.com/office/drawing/2014/main" id="{E3D92248-A9B5-E560-D1A0-218BC3ABB5E8}"/>
                  </a:ext>
                </a:extLst>
              </p14:cNvPr>
              <p14:cNvContentPartPr/>
              <p14:nvPr/>
            </p14:nvContentPartPr>
            <p14:xfrm>
              <a:off x="5863266" y="1716480"/>
              <a:ext cx="24840" cy="169200"/>
            </p14:xfrm>
          </p:contentPart>
        </mc:Choice>
        <mc:Fallback xmlns="">
          <p:pic>
            <p:nvPicPr>
              <p:cNvPr id="53" name="Freihand 52">
                <a:extLst>
                  <a:ext uri="{FF2B5EF4-FFF2-40B4-BE49-F238E27FC236}">
                    <a16:creationId xmlns:a16="http://schemas.microsoft.com/office/drawing/2014/main" id="{E3D92248-A9B5-E560-D1A0-218BC3ABB5E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852826" y="1706040"/>
                <a:ext cx="4608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4" name="Freihand 53">
                <a:extLst>
                  <a:ext uri="{FF2B5EF4-FFF2-40B4-BE49-F238E27FC236}">
                    <a16:creationId xmlns:a16="http://schemas.microsoft.com/office/drawing/2014/main" id="{D7AC7701-8560-A025-D9F1-44DA9A3162BE}"/>
                  </a:ext>
                </a:extLst>
              </p14:cNvPr>
              <p14:cNvContentPartPr/>
              <p14:nvPr/>
            </p14:nvContentPartPr>
            <p14:xfrm>
              <a:off x="5768946" y="1627200"/>
              <a:ext cx="223920" cy="70200"/>
            </p14:xfrm>
          </p:contentPart>
        </mc:Choice>
        <mc:Fallback xmlns="">
          <p:pic>
            <p:nvPicPr>
              <p:cNvPr id="54" name="Freihand 53">
                <a:extLst>
                  <a:ext uri="{FF2B5EF4-FFF2-40B4-BE49-F238E27FC236}">
                    <a16:creationId xmlns:a16="http://schemas.microsoft.com/office/drawing/2014/main" id="{D7AC7701-8560-A025-D9F1-44DA9A3162B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758506" y="1616760"/>
                <a:ext cx="24516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5" name="Freihand 54">
                <a:extLst>
                  <a:ext uri="{FF2B5EF4-FFF2-40B4-BE49-F238E27FC236}">
                    <a16:creationId xmlns:a16="http://schemas.microsoft.com/office/drawing/2014/main" id="{4D99248A-ADDB-9E14-0228-6782CB64624B}"/>
                  </a:ext>
                </a:extLst>
              </p14:cNvPr>
              <p14:cNvContentPartPr/>
              <p14:nvPr/>
            </p14:nvContentPartPr>
            <p14:xfrm>
              <a:off x="5968026" y="1686960"/>
              <a:ext cx="70200" cy="149760"/>
            </p14:xfrm>
          </p:contentPart>
        </mc:Choice>
        <mc:Fallback xmlns="">
          <p:pic>
            <p:nvPicPr>
              <p:cNvPr id="55" name="Freihand 54">
                <a:extLst>
                  <a:ext uri="{FF2B5EF4-FFF2-40B4-BE49-F238E27FC236}">
                    <a16:creationId xmlns:a16="http://schemas.microsoft.com/office/drawing/2014/main" id="{4D99248A-ADDB-9E14-0228-6782CB64624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957586" y="1676520"/>
                <a:ext cx="9144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6" name="Freihand 55">
                <a:extLst>
                  <a:ext uri="{FF2B5EF4-FFF2-40B4-BE49-F238E27FC236}">
                    <a16:creationId xmlns:a16="http://schemas.microsoft.com/office/drawing/2014/main" id="{9D70F14A-3ABE-EBDC-069B-C8189810BD51}"/>
                  </a:ext>
                </a:extLst>
              </p14:cNvPr>
              <p14:cNvContentPartPr/>
              <p14:nvPr/>
            </p14:nvContentPartPr>
            <p14:xfrm>
              <a:off x="6041826" y="1688400"/>
              <a:ext cx="205920" cy="148680"/>
            </p14:xfrm>
          </p:contentPart>
        </mc:Choice>
        <mc:Fallback xmlns="">
          <p:pic>
            <p:nvPicPr>
              <p:cNvPr id="56" name="Freihand 55">
                <a:extLst>
                  <a:ext uri="{FF2B5EF4-FFF2-40B4-BE49-F238E27FC236}">
                    <a16:creationId xmlns:a16="http://schemas.microsoft.com/office/drawing/2014/main" id="{9D70F14A-3ABE-EBDC-069B-C8189810BD51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031386" y="1677960"/>
                <a:ext cx="22716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7" name="Freihand 56">
                <a:extLst>
                  <a:ext uri="{FF2B5EF4-FFF2-40B4-BE49-F238E27FC236}">
                    <a16:creationId xmlns:a16="http://schemas.microsoft.com/office/drawing/2014/main" id="{C4B362E8-EA41-BBFF-B16A-203138057F42}"/>
                  </a:ext>
                </a:extLst>
              </p14:cNvPr>
              <p14:cNvContentPartPr/>
              <p14:nvPr/>
            </p14:nvContentPartPr>
            <p14:xfrm>
              <a:off x="6216066" y="1735560"/>
              <a:ext cx="126000" cy="248400"/>
            </p14:xfrm>
          </p:contentPart>
        </mc:Choice>
        <mc:Fallback xmlns="">
          <p:pic>
            <p:nvPicPr>
              <p:cNvPr id="57" name="Freihand 56">
                <a:extLst>
                  <a:ext uri="{FF2B5EF4-FFF2-40B4-BE49-F238E27FC236}">
                    <a16:creationId xmlns:a16="http://schemas.microsoft.com/office/drawing/2014/main" id="{C4B362E8-EA41-BBFF-B16A-203138057F4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205626" y="1724760"/>
                <a:ext cx="147240" cy="26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078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9ED4E89B-B741-9F20-1DC5-D75666EF1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8758" y="472242"/>
            <a:ext cx="4064000" cy="4064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Freihand 19">
                <a:extLst>
                  <a:ext uri="{FF2B5EF4-FFF2-40B4-BE49-F238E27FC236}">
                    <a16:creationId xmlns:a16="http://schemas.microsoft.com/office/drawing/2014/main" id="{177F58E5-BC32-4C3E-4C75-B4BD2B87FDA8}"/>
                  </a:ext>
                </a:extLst>
              </p14:cNvPr>
              <p14:cNvContentPartPr/>
              <p14:nvPr/>
            </p14:nvContentPartPr>
            <p14:xfrm>
              <a:off x="8198279" y="3393715"/>
              <a:ext cx="869400" cy="1256040"/>
            </p14:xfrm>
          </p:contentPart>
        </mc:Choice>
        <mc:Fallback xmlns="">
          <p:pic>
            <p:nvPicPr>
              <p:cNvPr id="20" name="Freihand 19">
                <a:extLst>
                  <a:ext uri="{FF2B5EF4-FFF2-40B4-BE49-F238E27FC236}">
                    <a16:creationId xmlns:a16="http://schemas.microsoft.com/office/drawing/2014/main" id="{177F58E5-BC32-4C3E-4C75-B4BD2B87FDA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36744" y="3332515"/>
                <a:ext cx="992109" cy="137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Freihand 22">
                <a:extLst>
                  <a:ext uri="{FF2B5EF4-FFF2-40B4-BE49-F238E27FC236}">
                    <a16:creationId xmlns:a16="http://schemas.microsoft.com/office/drawing/2014/main" id="{E19582D2-7519-03C2-A3B0-D455E4445F05}"/>
                  </a:ext>
                </a:extLst>
              </p14:cNvPr>
              <p14:cNvContentPartPr/>
              <p14:nvPr/>
            </p14:nvContentPartPr>
            <p14:xfrm>
              <a:off x="9720719" y="3067915"/>
              <a:ext cx="919080" cy="1395000"/>
            </p14:xfrm>
          </p:contentPart>
        </mc:Choice>
        <mc:Fallback xmlns="">
          <p:pic>
            <p:nvPicPr>
              <p:cNvPr id="23" name="Freihand 22">
                <a:extLst>
                  <a:ext uri="{FF2B5EF4-FFF2-40B4-BE49-F238E27FC236}">
                    <a16:creationId xmlns:a16="http://schemas.microsoft.com/office/drawing/2014/main" id="{E19582D2-7519-03C2-A3B0-D455E4445F0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659159" y="3006355"/>
                <a:ext cx="1042200" cy="151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7" name="Freihand 36">
                <a:extLst>
                  <a:ext uri="{FF2B5EF4-FFF2-40B4-BE49-F238E27FC236}">
                    <a16:creationId xmlns:a16="http://schemas.microsoft.com/office/drawing/2014/main" id="{20C48019-CB14-4968-820A-32EB4E42CE65}"/>
                  </a:ext>
                </a:extLst>
              </p14:cNvPr>
              <p14:cNvContentPartPr/>
              <p14:nvPr/>
            </p14:nvContentPartPr>
            <p14:xfrm>
              <a:off x="553319" y="513355"/>
              <a:ext cx="2028960" cy="502560"/>
            </p14:xfrm>
          </p:contentPart>
        </mc:Choice>
        <mc:Fallback xmlns="">
          <p:pic>
            <p:nvPicPr>
              <p:cNvPr id="37" name="Freihand 36">
                <a:extLst>
                  <a:ext uri="{FF2B5EF4-FFF2-40B4-BE49-F238E27FC236}">
                    <a16:creationId xmlns:a16="http://schemas.microsoft.com/office/drawing/2014/main" id="{20C48019-CB14-4968-820A-32EB4E42CE6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2877" y="502915"/>
                <a:ext cx="2050204" cy="52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3" name="Freihand 52">
                <a:extLst>
                  <a:ext uri="{FF2B5EF4-FFF2-40B4-BE49-F238E27FC236}">
                    <a16:creationId xmlns:a16="http://schemas.microsoft.com/office/drawing/2014/main" id="{EA83C3B9-482D-941B-1513-90E3853C26A0}"/>
                  </a:ext>
                </a:extLst>
              </p14:cNvPr>
              <p14:cNvContentPartPr/>
              <p14:nvPr/>
            </p14:nvContentPartPr>
            <p14:xfrm>
              <a:off x="1026360" y="985680"/>
              <a:ext cx="1983600" cy="513000"/>
            </p14:xfrm>
          </p:contentPart>
        </mc:Choice>
        <mc:Fallback xmlns="">
          <p:pic>
            <p:nvPicPr>
              <p:cNvPr id="53" name="Freihand 52">
                <a:extLst>
                  <a:ext uri="{FF2B5EF4-FFF2-40B4-BE49-F238E27FC236}">
                    <a16:creationId xmlns:a16="http://schemas.microsoft.com/office/drawing/2014/main" id="{EA83C3B9-482D-941B-1513-90E3853C26A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15560" y="975240"/>
                <a:ext cx="2004840" cy="53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8" name="Freihand 57">
                <a:extLst>
                  <a:ext uri="{FF2B5EF4-FFF2-40B4-BE49-F238E27FC236}">
                    <a16:creationId xmlns:a16="http://schemas.microsoft.com/office/drawing/2014/main" id="{1067B6EA-1E95-94DA-137D-699549266160}"/>
                  </a:ext>
                </a:extLst>
              </p14:cNvPr>
              <p14:cNvContentPartPr/>
              <p14:nvPr/>
            </p14:nvContentPartPr>
            <p14:xfrm>
              <a:off x="1031040" y="1882440"/>
              <a:ext cx="173520" cy="94320"/>
            </p14:xfrm>
          </p:contentPart>
        </mc:Choice>
        <mc:Fallback xmlns="">
          <p:pic>
            <p:nvPicPr>
              <p:cNvPr id="58" name="Freihand 57">
                <a:extLst>
                  <a:ext uri="{FF2B5EF4-FFF2-40B4-BE49-F238E27FC236}">
                    <a16:creationId xmlns:a16="http://schemas.microsoft.com/office/drawing/2014/main" id="{1067B6EA-1E95-94DA-137D-69954926616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20600" y="1871640"/>
                <a:ext cx="19476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9" name="Freihand 58">
                <a:extLst>
                  <a:ext uri="{FF2B5EF4-FFF2-40B4-BE49-F238E27FC236}">
                    <a16:creationId xmlns:a16="http://schemas.microsoft.com/office/drawing/2014/main" id="{6C531C7F-9C71-F8DB-C708-9E320D75CDB8}"/>
                  </a:ext>
                </a:extLst>
              </p14:cNvPr>
              <p14:cNvContentPartPr/>
              <p14:nvPr/>
            </p14:nvContentPartPr>
            <p14:xfrm>
              <a:off x="3065040" y="976320"/>
              <a:ext cx="430920" cy="363240"/>
            </p14:xfrm>
          </p:contentPart>
        </mc:Choice>
        <mc:Fallback xmlns="">
          <p:pic>
            <p:nvPicPr>
              <p:cNvPr id="59" name="Freihand 58">
                <a:extLst>
                  <a:ext uri="{FF2B5EF4-FFF2-40B4-BE49-F238E27FC236}">
                    <a16:creationId xmlns:a16="http://schemas.microsoft.com/office/drawing/2014/main" id="{6C531C7F-9C71-F8DB-C708-9E320D75CDB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054240" y="965520"/>
                <a:ext cx="452160" cy="3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2" name="Freihand 71">
                <a:extLst>
                  <a:ext uri="{FF2B5EF4-FFF2-40B4-BE49-F238E27FC236}">
                    <a16:creationId xmlns:a16="http://schemas.microsoft.com/office/drawing/2014/main" id="{711565D1-066B-A83C-8C8E-76FC9F9AB984}"/>
                  </a:ext>
                </a:extLst>
              </p14:cNvPr>
              <p14:cNvContentPartPr/>
              <p14:nvPr/>
            </p14:nvContentPartPr>
            <p14:xfrm>
              <a:off x="1412640" y="1602000"/>
              <a:ext cx="1801440" cy="366840"/>
            </p14:xfrm>
          </p:contentPart>
        </mc:Choice>
        <mc:Fallback xmlns="">
          <p:pic>
            <p:nvPicPr>
              <p:cNvPr id="72" name="Freihand 71">
                <a:extLst>
                  <a:ext uri="{FF2B5EF4-FFF2-40B4-BE49-F238E27FC236}">
                    <a16:creationId xmlns:a16="http://schemas.microsoft.com/office/drawing/2014/main" id="{711565D1-066B-A83C-8C8E-76FC9F9AB98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402200" y="1591550"/>
                <a:ext cx="1822680" cy="3881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73" name="Freihand 72">
                <a:extLst>
                  <a:ext uri="{FF2B5EF4-FFF2-40B4-BE49-F238E27FC236}">
                    <a16:creationId xmlns:a16="http://schemas.microsoft.com/office/drawing/2014/main" id="{CC4BA3DA-1C64-4D76-9DC3-248C16100E54}"/>
                  </a:ext>
                </a:extLst>
              </p14:cNvPr>
              <p14:cNvContentPartPr/>
              <p14:nvPr/>
            </p14:nvContentPartPr>
            <p14:xfrm>
              <a:off x="1089000" y="2368440"/>
              <a:ext cx="173160" cy="106560"/>
            </p14:xfrm>
          </p:contentPart>
        </mc:Choice>
        <mc:Fallback xmlns="">
          <p:pic>
            <p:nvPicPr>
              <p:cNvPr id="73" name="Freihand 72">
                <a:extLst>
                  <a:ext uri="{FF2B5EF4-FFF2-40B4-BE49-F238E27FC236}">
                    <a16:creationId xmlns:a16="http://schemas.microsoft.com/office/drawing/2014/main" id="{CC4BA3DA-1C64-4D76-9DC3-248C16100E5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78200" y="2357640"/>
                <a:ext cx="19440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81" name="Freihand 80">
                <a:extLst>
                  <a:ext uri="{FF2B5EF4-FFF2-40B4-BE49-F238E27FC236}">
                    <a16:creationId xmlns:a16="http://schemas.microsoft.com/office/drawing/2014/main" id="{0FC2657D-FAA8-9C91-A57E-17FDA6159059}"/>
                  </a:ext>
                </a:extLst>
              </p14:cNvPr>
              <p14:cNvContentPartPr/>
              <p14:nvPr/>
            </p14:nvContentPartPr>
            <p14:xfrm>
              <a:off x="1490400" y="2068560"/>
              <a:ext cx="1013040" cy="336960"/>
            </p14:xfrm>
          </p:contentPart>
        </mc:Choice>
        <mc:Fallback xmlns="">
          <p:pic>
            <p:nvPicPr>
              <p:cNvPr id="81" name="Freihand 80">
                <a:extLst>
                  <a:ext uri="{FF2B5EF4-FFF2-40B4-BE49-F238E27FC236}">
                    <a16:creationId xmlns:a16="http://schemas.microsoft.com/office/drawing/2014/main" id="{0FC2657D-FAA8-9C91-A57E-17FDA615905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479600" y="2057760"/>
                <a:ext cx="1034280" cy="3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2" name="Freihand 91">
                <a:extLst>
                  <a:ext uri="{FF2B5EF4-FFF2-40B4-BE49-F238E27FC236}">
                    <a16:creationId xmlns:a16="http://schemas.microsoft.com/office/drawing/2014/main" id="{12105D4E-A90F-9CBC-2A77-2606BA4C1D4D}"/>
                  </a:ext>
                </a:extLst>
              </p14:cNvPr>
              <p14:cNvContentPartPr/>
              <p14:nvPr/>
            </p14:nvContentPartPr>
            <p14:xfrm>
              <a:off x="6210318" y="462240"/>
              <a:ext cx="171000" cy="155520"/>
            </p14:xfrm>
          </p:contentPart>
        </mc:Choice>
        <mc:Fallback xmlns="">
          <p:pic>
            <p:nvPicPr>
              <p:cNvPr id="92" name="Freihand 91">
                <a:extLst>
                  <a:ext uri="{FF2B5EF4-FFF2-40B4-BE49-F238E27FC236}">
                    <a16:creationId xmlns:a16="http://schemas.microsoft.com/office/drawing/2014/main" id="{12105D4E-A90F-9CBC-2A77-2606BA4C1D4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199518" y="451415"/>
                <a:ext cx="192240" cy="1768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93" name="Freihand 92">
                <a:extLst>
                  <a:ext uri="{FF2B5EF4-FFF2-40B4-BE49-F238E27FC236}">
                    <a16:creationId xmlns:a16="http://schemas.microsoft.com/office/drawing/2014/main" id="{CAA02307-A9EA-3396-0F47-19FBAD13C88D}"/>
                  </a:ext>
                </a:extLst>
              </p14:cNvPr>
              <p14:cNvContentPartPr/>
              <p14:nvPr/>
            </p14:nvContentPartPr>
            <p14:xfrm>
              <a:off x="6368358" y="523800"/>
              <a:ext cx="130320" cy="104760"/>
            </p14:xfrm>
          </p:contentPart>
        </mc:Choice>
        <mc:Fallback xmlns="">
          <p:pic>
            <p:nvPicPr>
              <p:cNvPr id="93" name="Freihand 92">
                <a:extLst>
                  <a:ext uri="{FF2B5EF4-FFF2-40B4-BE49-F238E27FC236}">
                    <a16:creationId xmlns:a16="http://schemas.microsoft.com/office/drawing/2014/main" id="{CAA02307-A9EA-3396-0F47-19FBAD13C88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357558" y="512963"/>
                <a:ext cx="151560" cy="1260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94" name="Freihand 93">
                <a:extLst>
                  <a:ext uri="{FF2B5EF4-FFF2-40B4-BE49-F238E27FC236}">
                    <a16:creationId xmlns:a16="http://schemas.microsoft.com/office/drawing/2014/main" id="{E9D6952C-5ED3-94AA-A048-2C19C7ED226F}"/>
                  </a:ext>
                </a:extLst>
              </p14:cNvPr>
              <p14:cNvContentPartPr/>
              <p14:nvPr/>
            </p14:nvContentPartPr>
            <p14:xfrm>
              <a:off x="6525678" y="505440"/>
              <a:ext cx="77760" cy="120240"/>
            </p14:xfrm>
          </p:contentPart>
        </mc:Choice>
        <mc:Fallback xmlns="">
          <p:pic>
            <p:nvPicPr>
              <p:cNvPr id="94" name="Freihand 93">
                <a:extLst>
                  <a:ext uri="{FF2B5EF4-FFF2-40B4-BE49-F238E27FC236}">
                    <a16:creationId xmlns:a16="http://schemas.microsoft.com/office/drawing/2014/main" id="{E9D6952C-5ED3-94AA-A048-2C19C7ED226F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514928" y="494672"/>
                <a:ext cx="98902" cy="1414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95" name="Freihand 94">
                <a:extLst>
                  <a:ext uri="{FF2B5EF4-FFF2-40B4-BE49-F238E27FC236}">
                    <a16:creationId xmlns:a16="http://schemas.microsoft.com/office/drawing/2014/main" id="{05433F21-585D-37EB-9C60-1D93C412F526}"/>
                  </a:ext>
                </a:extLst>
              </p14:cNvPr>
              <p14:cNvContentPartPr/>
              <p14:nvPr/>
            </p14:nvContentPartPr>
            <p14:xfrm>
              <a:off x="6605958" y="492120"/>
              <a:ext cx="118080" cy="117720"/>
            </p14:xfrm>
          </p:contentPart>
        </mc:Choice>
        <mc:Fallback xmlns="">
          <p:pic>
            <p:nvPicPr>
              <p:cNvPr id="95" name="Freihand 94">
                <a:extLst>
                  <a:ext uri="{FF2B5EF4-FFF2-40B4-BE49-F238E27FC236}">
                    <a16:creationId xmlns:a16="http://schemas.microsoft.com/office/drawing/2014/main" id="{05433F21-585D-37EB-9C60-1D93C412F526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595158" y="481320"/>
                <a:ext cx="13932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96" name="Freihand 95">
                <a:extLst>
                  <a:ext uri="{FF2B5EF4-FFF2-40B4-BE49-F238E27FC236}">
                    <a16:creationId xmlns:a16="http://schemas.microsoft.com/office/drawing/2014/main" id="{E70EEE91-E32E-5AD4-ADDA-45AC17699718}"/>
                  </a:ext>
                </a:extLst>
              </p14:cNvPr>
              <p14:cNvContentPartPr/>
              <p14:nvPr/>
            </p14:nvContentPartPr>
            <p14:xfrm>
              <a:off x="6702078" y="488880"/>
              <a:ext cx="91080" cy="101880"/>
            </p14:xfrm>
          </p:contentPart>
        </mc:Choice>
        <mc:Fallback xmlns="">
          <p:pic>
            <p:nvPicPr>
              <p:cNvPr id="96" name="Freihand 95">
                <a:extLst>
                  <a:ext uri="{FF2B5EF4-FFF2-40B4-BE49-F238E27FC236}">
                    <a16:creationId xmlns:a16="http://schemas.microsoft.com/office/drawing/2014/main" id="{E70EEE91-E32E-5AD4-ADDA-45AC17699718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691321" y="478080"/>
                <a:ext cx="112236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97" name="Freihand 96">
                <a:extLst>
                  <a:ext uri="{FF2B5EF4-FFF2-40B4-BE49-F238E27FC236}">
                    <a16:creationId xmlns:a16="http://schemas.microsoft.com/office/drawing/2014/main" id="{FA892D21-800A-F48A-8C9C-3BDD52C597E1}"/>
                  </a:ext>
                </a:extLst>
              </p14:cNvPr>
              <p14:cNvContentPartPr/>
              <p14:nvPr/>
            </p14:nvContentPartPr>
            <p14:xfrm>
              <a:off x="6784878" y="497160"/>
              <a:ext cx="139320" cy="72720"/>
            </p14:xfrm>
          </p:contentPart>
        </mc:Choice>
        <mc:Fallback xmlns="">
          <p:pic>
            <p:nvPicPr>
              <p:cNvPr id="97" name="Freihand 96">
                <a:extLst>
                  <a:ext uri="{FF2B5EF4-FFF2-40B4-BE49-F238E27FC236}">
                    <a16:creationId xmlns:a16="http://schemas.microsoft.com/office/drawing/2014/main" id="{FA892D21-800A-F48A-8C9C-3BDD52C597E1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774078" y="486360"/>
                <a:ext cx="16056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98" name="Freihand 97">
                <a:extLst>
                  <a:ext uri="{FF2B5EF4-FFF2-40B4-BE49-F238E27FC236}">
                    <a16:creationId xmlns:a16="http://schemas.microsoft.com/office/drawing/2014/main" id="{9AA6DD08-A3D3-DC3E-7F4B-92730172B330}"/>
                  </a:ext>
                </a:extLst>
              </p14:cNvPr>
              <p14:cNvContentPartPr/>
              <p14:nvPr/>
            </p14:nvContentPartPr>
            <p14:xfrm>
              <a:off x="6875958" y="380880"/>
              <a:ext cx="60480" cy="176760"/>
            </p14:xfrm>
          </p:contentPart>
        </mc:Choice>
        <mc:Fallback xmlns="">
          <p:pic>
            <p:nvPicPr>
              <p:cNvPr id="98" name="Freihand 97">
                <a:extLst>
                  <a:ext uri="{FF2B5EF4-FFF2-40B4-BE49-F238E27FC236}">
                    <a16:creationId xmlns:a16="http://schemas.microsoft.com/office/drawing/2014/main" id="{9AA6DD08-A3D3-DC3E-7F4B-92730172B330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865158" y="370080"/>
                <a:ext cx="8172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99" name="Freihand 98">
                <a:extLst>
                  <a:ext uri="{FF2B5EF4-FFF2-40B4-BE49-F238E27FC236}">
                    <a16:creationId xmlns:a16="http://schemas.microsoft.com/office/drawing/2014/main" id="{C45A82AB-005C-5CB6-F2DF-7DD1B29C1755}"/>
                  </a:ext>
                </a:extLst>
              </p14:cNvPr>
              <p14:cNvContentPartPr/>
              <p14:nvPr/>
            </p14:nvContentPartPr>
            <p14:xfrm>
              <a:off x="6857238" y="483840"/>
              <a:ext cx="91080" cy="16560"/>
            </p14:xfrm>
          </p:contentPart>
        </mc:Choice>
        <mc:Fallback xmlns="">
          <p:pic>
            <p:nvPicPr>
              <p:cNvPr id="99" name="Freihand 98">
                <a:extLst>
                  <a:ext uri="{FF2B5EF4-FFF2-40B4-BE49-F238E27FC236}">
                    <a16:creationId xmlns:a16="http://schemas.microsoft.com/office/drawing/2014/main" id="{C45A82AB-005C-5CB6-F2DF-7DD1B29C1755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846481" y="473040"/>
                <a:ext cx="112236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00" name="Freihand 99">
                <a:extLst>
                  <a:ext uri="{FF2B5EF4-FFF2-40B4-BE49-F238E27FC236}">
                    <a16:creationId xmlns:a16="http://schemas.microsoft.com/office/drawing/2014/main" id="{C091DC10-7057-6DD1-26C0-94FEDB4DE8CF}"/>
                  </a:ext>
                </a:extLst>
              </p14:cNvPr>
              <p14:cNvContentPartPr/>
              <p14:nvPr/>
            </p14:nvContentPartPr>
            <p14:xfrm>
              <a:off x="6937518" y="455400"/>
              <a:ext cx="109440" cy="90000"/>
            </p14:xfrm>
          </p:contentPart>
        </mc:Choice>
        <mc:Fallback xmlns="">
          <p:pic>
            <p:nvPicPr>
              <p:cNvPr id="100" name="Freihand 99">
                <a:extLst>
                  <a:ext uri="{FF2B5EF4-FFF2-40B4-BE49-F238E27FC236}">
                    <a16:creationId xmlns:a16="http://schemas.microsoft.com/office/drawing/2014/main" id="{C091DC10-7057-6DD1-26C0-94FEDB4DE8CF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926718" y="444600"/>
                <a:ext cx="13068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01" name="Freihand 100">
                <a:extLst>
                  <a:ext uri="{FF2B5EF4-FFF2-40B4-BE49-F238E27FC236}">
                    <a16:creationId xmlns:a16="http://schemas.microsoft.com/office/drawing/2014/main" id="{67F5EC76-B9CA-553C-FA62-E26513D91754}"/>
                  </a:ext>
                </a:extLst>
              </p14:cNvPr>
              <p14:cNvContentPartPr/>
              <p14:nvPr/>
            </p14:nvContentPartPr>
            <p14:xfrm>
              <a:off x="7060278" y="450360"/>
              <a:ext cx="144720" cy="96480"/>
            </p14:xfrm>
          </p:contentPart>
        </mc:Choice>
        <mc:Fallback xmlns="">
          <p:pic>
            <p:nvPicPr>
              <p:cNvPr id="101" name="Freihand 100">
                <a:extLst>
                  <a:ext uri="{FF2B5EF4-FFF2-40B4-BE49-F238E27FC236}">
                    <a16:creationId xmlns:a16="http://schemas.microsoft.com/office/drawing/2014/main" id="{67F5EC76-B9CA-553C-FA62-E26513D91754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049478" y="439520"/>
                <a:ext cx="165960" cy="1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02" name="Freihand 101">
                <a:extLst>
                  <a:ext uri="{FF2B5EF4-FFF2-40B4-BE49-F238E27FC236}">
                    <a16:creationId xmlns:a16="http://schemas.microsoft.com/office/drawing/2014/main" id="{C3DFC2CB-6CAA-42B8-F494-0E646474C7DC}"/>
                  </a:ext>
                </a:extLst>
              </p14:cNvPr>
              <p14:cNvContentPartPr/>
              <p14:nvPr/>
            </p14:nvContentPartPr>
            <p14:xfrm>
              <a:off x="6616398" y="678960"/>
              <a:ext cx="136800" cy="128520"/>
            </p14:xfrm>
          </p:contentPart>
        </mc:Choice>
        <mc:Fallback xmlns="">
          <p:pic>
            <p:nvPicPr>
              <p:cNvPr id="102" name="Freihand 101">
                <a:extLst>
                  <a:ext uri="{FF2B5EF4-FFF2-40B4-BE49-F238E27FC236}">
                    <a16:creationId xmlns:a16="http://schemas.microsoft.com/office/drawing/2014/main" id="{C3DFC2CB-6CAA-42B8-F494-0E646474C7DC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605598" y="668190"/>
                <a:ext cx="158040" cy="1497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03" name="Freihand 102">
                <a:extLst>
                  <a:ext uri="{FF2B5EF4-FFF2-40B4-BE49-F238E27FC236}">
                    <a16:creationId xmlns:a16="http://schemas.microsoft.com/office/drawing/2014/main" id="{8848199E-715B-9959-1D43-EE5C7699B013}"/>
                  </a:ext>
                </a:extLst>
              </p14:cNvPr>
              <p14:cNvContentPartPr/>
              <p14:nvPr/>
            </p14:nvContentPartPr>
            <p14:xfrm>
              <a:off x="6747438" y="718920"/>
              <a:ext cx="142200" cy="77760"/>
            </p14:xfrm>
          </p:contentPart>
        </mc:Choice>
        <mc:Fallback xmlns="">
          <p:pic>
            <p:nvPicPr>
              <p:cNvPr id="103" name="Freihand 102">
                <a:extLst>
                  <a:ext uri="{FF2B5EF4-FFF2-40B4-BE49-F238E27FC236}">
                    <a16:creationId xmlns:a16="http://schemas.microsoft.com/office/drawing/2014/main" id="{8848199E-715B-9959-1D43-EE5C7699B013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736611" y="708120"/>
                <a:ext cx="163494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04" name="Freihand 103">
                <a:extLst>
                  <a:ext uri="{FF2B5EF4-FFF2-40B4-BE49-F238E27FC236}">
                    <a16:creationId xmlns:a16="http://schemas.microsoft.com/office/drawing/2014/main" id="{62A1F591-651B-0D11-D415-C96244BE640B}"/>
                  </a:ext>
                </a:extLst>
              </p14:cNvPr>
              <p14:cNvContentPartPr/>
              <p14:nvPr/>
            </p14:nvContentPartPr>
            <p14:xfrm>
              <a:off x="6857238" y="625320"/>
              <a:ext cx="171360" cy="160920"/>
            </p14:xfrm>
          </p:contentPart>
        </mc:Choice>
        <mc:Fallback xmlns="">
          <p:pic>
            <p:nvPicPr>
              <p:cNvPr id="104" name="Freihand 103">
                <a:extLst>
                  <a:ext uri="{FF2B5EF4-FFF2-40B4-BE49-F238E27FC236}">
                    <a16:creationId xmlns:a16="http://schemas.microsoft.com/office/drawing/2014/main" id="{62A1F591-651B-0D11-D415-C96244BE640B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846438" y="614496"/>
                <a:ext cx="192600" cy="182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05" name="Freihand 104">
                <a:extLst>
                  <a:ext uri="{FF2B5EF4-FFF2-40B4-BE49-F238E27FC236}">
                    <a16:creationId xmlns:a16="http://schemas.microsoft.com/office/drawing/2014/main" id="{8DB6CF98-BD64-2677-9DC9-DECEF078660A}"/>
                  </a:ext>
                </a:extLst>
              </p14:cNvPr>
              <p14:cNvContentPartPr/>
              <p14:nvPr/>
            </p14:nvContentPartPr>
            <p14:xfrm>
              <a:off x="7076478" y="609480"/>
              <a:ext cx="72360" cy="152280"/>
            </p14:xfrm>
          </p:contentPart>
        </mc:Choice>
        <mc:Fallback xmlns="">
          <p:pic>
            <p:nvPicPr>
              <p:cNvPr id="105" name="Freihand 104">
                <a:extLst>
                  <a:ext uri="{FF2B5EF4-FFF2-40B4-BE49-F238E27FC236}">
                    <a16:creationId xmlns:a16="http://schemas.microsoft.com/office/drawing/2014/main" id="{8DB6CF98-BD64-2677-9DC9-DECEF078660A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065678" y="598680"/>
                <a:ext cx="9360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08" name="Freihand 107">
                <a:extLst>
                  <a:ext uri="{FF2B5EF4-FFF2-40B4-BE49-F238E27FC236}">
                    <a16:creationId xmlns:a16="http://schemas.microsoft.com/office/drawing/2014/main" id="{2C5687C5-1CCE-E8D1-BEB7-EBF953A783E6}"/>
                  </a:ext>
                </a:extLst>
              </p14:cNvPr>
              <p14:cNvContentPartPr/>
              <p14:nvPr/>
            </p14:nvContentPartPr>
            <p14:xfrm>
              <a:off x="7199598" y="638640"/>
              <a:ext cx="152280" cy="123480"/>
            </p14:xfrm>
          </p:contentPart>
        </mc:Choice>
        <mc:Fallback xmlns="">
          <p:pic>
            <p:nvPicPr>
              <p:cNvPr id="108" name="Freihand 107">
                <a:extLst>
                  <a:ext uri="{FF2B5EF4-FFF2-40B4-BE49-F238E27FC236}">
                    <a16:creationId xmlns:a16="http://schemas.microsoft.com/office/drawing/2014/main" id="{2C5687C5-1CCE-E8D1-BEB7-EBF953A783E6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189158" y="628200"/>
                <a:ext cx="17352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14" name="Freihand 113">
                <a:extLst>
                  <a:ext uri="{FF2B5EF4-FFF2-40B4-BE49-F238E27FC236}">
                    <a16:creationId xmlns:a16="http://schemas.microsoft.com/office/drawing/2014/main" id="{2B96B06C-40F1-14EE-343A-E18224BE12B4}"/>
                  </a:ext>
                </a:extLst>
              </p14:cNvPr>
              <p14:cNvContentPartPr/>
              <p14:nvPr/>
            </p14:nvContentPartPr>
            <p14:xfrm>
              <a:off x="7661838" y="401040"/>
              <a:ext cx="467640" cy="507960"/>
            </p14:xfrm>
          </p:contentPart>
        </mc:Choice>
        <mc:Fallback xmlns="">
          <p:pic>
            <p:nvPicPr>
              <p:cNvPr id="114" name="Freihand 113">
                <a:extLst>
                  <a:ext uri="{FF2B5EF4-FFF2-40B4-BE49-F238E27FC236}">
                    <a16:creationId xmlns:a16="http://schemas.microsoft.com/office/drawing/2014/main" id="{2B96B06C-40F1-14EE-343A-E18224BE12B4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7600278" y="339480"/>
                <a:ext cx="590760" cy="63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9936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Breitbild</PresentationFormat>
  <Paragraphs>22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Lea Junker</dc:creator>
  <cp:lastModifiedBy>Lea Junker</cp:lastModifiedBy>
  <cp:revision>2</cp:revision>
  <dcterms:created xsi:type="dcterms:W3CDTF">2024-06-25T07:14:30Z</dcterms:created>
  <dcterms:modified xsi:type="dcterms:W3CDTF">2024-06-26T19:38:33Z</dcterms:modified>
</cp:coreProperties>
</file>