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9" r:id="rId6"/>
    <p:sldId id="384" r:id="rId7"/>
    <p:sldId id="317" r:id="rId8"/>
    <p:sldId id="392" r:id="rId9"/>
    <p:sldId id="397" r:id="rId10"/>
    <p:sldId id="400" r:id="rId11"/>
    <p:sldId id="394" r:id="rId12"/>
    <p:sldId id="395" r:id="rId13"/>
    <p:sldId id="399" r:id="rId14"/>
    <p:sldId id="270" r:id="rId15"/>
    <p:sldId id="393" r:id="rId16"/>
    <p:sldId id="396" r:id="rId17"/>
    <p:sldId id="398" r:id="rId18"/>
    <p:sldId id="401" r:id="rId19"/>
    <p:sldId id="402" r:id="rId20"/>
    <p:sldId id="279" r:id="rId21"/>
    <p:sldId id="321" r:id="rId22"/>
    <p:sldId id="3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29" autoAdjust="0"/>
    <p:restoredTop sz="93725" autoAdjust="0"/>
  </p:normalViewPr>
  <p:slideViewPr>
    <p:cSldViewPr snapToGrid="0">
      <p:cViewPr varScale="1">
        <p:scale>
          <a:sx n="186" d="100"/>
          <a:sy n="186" d="100"/>
        </p:scale>
        <p:origin x="240" y="2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2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5979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963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165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3869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ef/core/testing/choosing-a-testing-strateg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Unit Testing in 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3941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a:t>
            </a:r>
          </a:p>
          <a:p>
            <a:pPr>
              <a:defRPr sz="2000"/>
            </a:pPr>
            <a:r>
              <a:rPr lang="en-US" dirty="0"/>
              <a:t>Failing tests show where requirements are not being met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978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3" name="Picture 2">
            <a:extLst>
              <a:ext uri="{FF2B5EF4-FFF2-40B4-BE49-F238E27FC236}">
                <a16:creationId xmlns:a16="http://schemas.microsoft.com/office/drawing/2014/main" id="{A9B2E65F-CF64-24D5-D6E0-7EA33ADF3688}"/>
              </a:ext>
            </a:extLst>
          </p:cNvPr>
          <p:cNvPicPr>
            <a:picLocks noChangeAspect="1"/>
          </p:cNvPicPr>
          <p:nvPr/>
        </p:nvPicPr>
        <p:blipFill>
          <a:blip r:embed="rId4"/>
          <a:stretch>
            <a:fillRect/>
          </a:stretch>
        </p:blipFill>
        <p:spPr>
          <a:xfrm>
            <a:off x="8815623" y="2832855"/>
            <a:ext cx="2616200" cy="3390900"/>
          </a:xfrm>
          <a:prstGeom prst="rect">
            <a:avLst/>
          </a:prstGeom>
        </p:spPr>
      </p:pic>
    </p:spTree>
    <p:extLst>
      <p:ext uri="{BB962C8B-B14F-4D97-AF65-F5344CB8AC3E}">
        <p14:creationId xmlns:p14="http://schemas.microsoft.com/office/powerpoint/2010/main" val="11180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generally speaking we are treading into integration testing</a:t>
            </a:r>
          </a:p>
          <a:p>
            <a:pPr lvl="1">
              <a:defRPr sz="2000"/>
            </a:pPr>
            <a:r>
              <a:rPr lang="en-US" dirty="0"/>
              <a:t>Microsoft recommends NOT mocking EF context </a:t>
            </a:r>
            <a:r>
              <a:rPr lang="en-US" dirty="0">
                <a:hlinkClick r:id="rId3"/>
              </a:rPr>
              <a:t>https://learn.microsoft.com/en-us/ef/core/testing/choosing-a-testing-strategy</a:t>
            </a:r>
            <a:r>
              <a:rPr lang="en-US" dirty="0"/>
              <a:t> for unit tests</a:t>
            </a:r>
          </a:p>
          <a:p>
            <a:pPr>
              <a:defRPr sz="2000"/>
            </a:pPr>
            <a:r>
              <a:rPr lang="en-US" dirty="0"/>
              <a:t>Choosing what to test and what not to test is a balancing act – an art form</a:t>
            </a:r>
          </a:p>
          <a:p>
            <a:pPr>
              <a:defRPr sz="2000"/>
            </a:pPr>
            <a:r>
              <a:rPr lang="en-US" dirty="0"/>
              <a:t>Not all unit tests are created equal and figuring that out is where the art lives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Code Coverage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3582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Code Coverage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Code coverage is a metric that shows how many tests “cover” production code</a:t>
            </a:r>
          </a:p>
          <a:p>
            <a:pPr>
              <a:defRPr sz="2000"/>
            </a:pPr>
            <a:r>
              <a:rPr lang="en-US" dirty="0"/>
              <a:t>It is based on line count and not a lot more</a:t>
            </a:r>
          </a:p>
          <a:p>
            <a:pPr>
              <a:defRPr sz="2000"/>
            </a:pPr>
            <a:r>
              <a:rPr lang="en-US" dirty="0"/>
              <a:t>Low code coverage metric means more than high code coverage</a:t>
            </a:r>
          </a:p>
          <a:p>
            <a:pPr lvl="1">
              <a:defRPr sz="2000"/>
            </a:pPr>
            <a:r>
              <a:rPr lang="en-US" dirty="0"/>
              <a:t>High code coverage ++++</a:t>
            </a:r>
          </a:p>
          <a:p>
            <a:pPr lvl="1">
              <a:defRPr sz="2000"/>
            </a:pPr>
            <a:r>
              <a:rPr lang="en-US" dirty="0"/>
              <a:t>Low code coverage means more</a:t>
            </a:r>
          </a:p>
          <a:p>
            <a:pPr lvl="1">
              <a:defRPr sz="2000"/>
            </a:pPr>
            <a:r>
              <a:rPr lang="en-US" dirty="0"/>
              <a:t>Setting a code coverage goal is nonsensical</a:t>
            </a:r>
          </a:p>
          <a:p>
            <a:pPr lvl="2">
              <a:defRPr sz="2000"/>
            </a:pPr>
            <a:r>
              <a:rPr lang="en-US" dirty="0"/>
              <a:t>Why?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7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sz="6600" dirty="0"/>
              <a:t>Demo</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Unit tests are another tool in our collective toolbelt that can help us write better code that maintains the validity of the codebase, but it takes time and effort – and art – to do it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709744"/>
          </a:xfrm>
        </p:spPr>
        <p:txBody>
          <a:bodyPr/>
          <a:lstStyle/>
          <a:p>
            <a:pPr>
              <a:lnSpc>
                <a:spcPct val="100000"/>
              </a:lnSpc>
            </a:pPr>
            <a:r>
              <a:rPr lang="en-US" dirty="0"/>
              <a:t>What Unit Testing Is and Is Not</a:t>
            </a:r>
          </a:p>
          <a:p>
            <a:pPr>
              <a:lnSpc>
                <a:spcPct val="100000"/>
              </a:lnSpc>
            </a:pPr>
            <a:r>
              <a:rPr lang="en-US" dirty="0"/>
              <a:t>Things Not Covered in this Presentation</a:t>
            </a:r>
          </a:p>
          <a:p>
            <a:pPr>
              <a:lnSpc>
                <a:spcPct val="100000"/>
              </a:lnSpc>
            </a:pPr>
            <a:r>
              <a:rPr lang="en-US" dirty="0"/>
              <a:t>Goals of Unit Testing</a:t>
            </a:r>
          </a:p>
          <a:p>
            <a:pPr>
              <a:lnSpc>
                <a:spcPct val="100000"/>
              </a:lnSpc>
            </a:pPr>
            <a:r>
              <a:rPr lang="en-US" dirty="0"/>
              <a:t>Unit Test Benefits and Characteristics</a:t>
            </a:r>
          </a:p>
          <a:p>
            <a:pPr>
              <a:lnSpc>
                <a:spcPct val="100000"/>
              </a:lnSpc>
            </a:pPr>
            <a:r>
              <a:rPr lang="en-US" dirty="0"/>
              <a:t>What Should I Unit Test?</a:t>
            </a:r>
          </a:p>
          <a:p>
            <a:pPr>
              <a:lnSpc>
                <a:spcPct val="100000"/>
              </a:lnSpc>
            </a:pPr>
            <a:r>
              <a:rPr lang="en-US" dirty="0"/>
              <a:t>Code Coverage &amp; Demo</a:t>
            </a:r>
          </a:p>
          <a:p>
            <a:pPr>
              <a:lnSpc>
                <a:spcPct val="100000"/>
              </a:lnSpc>
            </a:pPr>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4413825"/>
          </a:xfrm>
        </p:spPr>
        <p:txBody>
          <a:bodyPr/>
          <a:lstStyle/>
          <a:p>
            <a:pPr>
              <a:defRPr sz="2000"/>
            </a:pPr>
            <a:r>
              <a:rPr lang="en-US" dirty="0"/>
              <a:t>Verifies a small piece of code (aka ”unit”)</a:t>
            </a:r>
          </a:p>
          <a:p>
            <a:pPr>
              <a:defRPr sz="2000"/>
            </a:pPr>
            <a:r>
              <a:rPr lang="en-US" dirty="0"/>
              <a:t>Does it quickly</a:t>
            </a:r>
          </a:p>
          <a:p>
            <a:pPr>
              <a:defRPr sz="2000"/>
            </a:pPr>
            <a:r>
              <a:rPr lang="en-US" dirty="0"/>
              <a:t>Does so in an isolated manner</a:t>
            </a:r>
          </a:p>
          <a:p>
            <a:pPr marL="0" indent="0">
              <a:buNone/>
              <a:defRPr sz="2000"/>
            </a:pPr>
            <a:endParaRPr lang="en-US" dirty="0"/>
          </a:p>
          <a:p>
            <a:pPr marL="0" indent="0">
              <a:buNone/>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1"/>
            <a:ext cx="5436391" cy="4413825"/>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Things Not Covered In This Presentation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214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Not Covered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How to write unit tests</a:t>
            </a:r>
          </a:p>
          <a:p>
            <a:pPr>
              <a:defRPr sz="2000"/>
            </a:pPr>
            <a:r>
              <a:rPr lang="en-US" dirty="0"/>
              <a:t>How to structure unit tests</a:t>
            </a:r>
          </a:p>
          <a:p>
            <a:pPr>
              <a:defRPr sz="2000"/>
            </a:pPr>
            <a:r>
              <a:rPr lang="en-US" dirty="0"/>
              <a:t>How to write code to handle unit tests</a:t>
            </a:r>
          </a:p>
          <a:p>
            <a:pPr>
              <a:defRPr sz="2000"/>
            </a:pPr>
            <a:r>
              <a:rPr lang="en-US" dirty="0"/>
              <a:t>Examples of how to do any of the above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07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Goals of</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Unit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307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marL="0" indent="0">
              <a:buNone/>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marL="0" indent="0">
              <a:buNone/>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227</TotalTime>
  <Words>729</Words>
  <Application>Microsoft Macintosh PowerPoint</Application>
  <PresentationFormat>Widescreen</PresentationFormat>
  <Paragraphs>114</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Walbaum Display</vt:lpstr>
      <vt:lpstr>3DFloatVTI</vt:lpstr>
      <vt:lpstr>Unit Testing in C#</vt:lpstr>
      <vt:lpstr>Agenda</vt:lpstr>
      <vt:lpstr>Introduction</vt:lpstr>
      <vt:lpstr>What Unit Testing Is and Is Not</vt:lpstr>
      <vt:lpstr>Unit Testing</vt:lpstr>
      <vt:lpstr>Things Not Covered In This Presentation</vt:lpstr>
      <vt:lpstr>Not Covered</vt:lpstr>
      <vt:lpstr>Goals of Unit Testing</vt:lpstr>
      <vt:lpstr>Unit Testing</vt:lpstr>
      <vt:lpstr>Characteristics and Benefits</vt:lpstr>
      <vt:lpstr>Characteristics of Unit Tests</vt:lpstr>
      <vt:lpstr>Benefits of Unit Tests</vt:lpstr>
      <vt:lpstr>What Should I Unit Test</vt:lpstr>
      <vt:lpstr>What Should I Unit Test?</vt:lpstr>
      <vt:lpstr>Code Coverage</vt:lpstr>
      <vt:lpstr>Code Coverage</vt:lpstr>
      <vt:lpstr>Demo</vt:lpstr>
      <vt:lpstr>Summary</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Jason Fedler</cp:lastModifiedBy>
  <cp:revision>12</cp:revision>
  <dcterms:created xsi:type="dcterms:W3CDTF">2022-10-20T14:37:06Z</dcterms:created>
  <dcterms:modified xsi:type="dcterms:W3CDTF">2022-10-21T01:52:41Z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