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6D501-C569-4B5D-977D-88BA3B13CDB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F56FC-45BA-47E7-A8B3-078D2DD33056}">
      <dgm:prSet phldrT="[Text]"/>
      <dgm:spPr/>
      <dgm:t>
        <a:bodyPr/>
        <a:lstStyle/>
        <a:p>
          <a:r>
            <a:rPr lang="en-US" dirty="0"/>
            <a:t>Clear Buffers</a:t>
          </a:r>
        </a:p>
        <a:p>
          <a:r>
            <a:rPr lang="en-US" dirty="0"/>
            <a:t>3-10 %</a:t>
          </a:r>
        </a:p>
      </dgm:t>
    </dgm:pt>
    <dgm:pt modelId="{DE926ADF-82D0-4E34-9D9C-5AC9CBAABC0E}" type="parTrans" cxnId="{8E6AE5EE-26AF-4630-A017-86C5385EF252}">
      <dgm:prSet/>
      <dgm:spPr/>
      <dgm:t>
        <a:bodyPr/>
        <a:lstStyle/>
        <a:p>
          <a:endParaRPr lang="en-US"/>
        </a:p>
      </dgm:t>
    </dgm:pt>
    <dgm:pt modelId="{C481E796-ECFD-43F1-A737-0A8CFEAD46BD}" type="sibTrans" cxnId="{8E6AE5EE-26AF-4630-A017-86C5385EF252}">
      <dgm:prSet/>
      <dgm:spPr/>
      <dgm:t>
        <a:bodyPr/>
        <a:lstStyle/>
        <a:p>
          <a:endParaRPr lang="en-US"/>
        </a:p>
      </dgm:t>
    </dgm:pt>
    <dgm:pt modelId="{DDAA8FDA-071A-4FCC-8224-A016115127FE}">
      <dgm:prSet phldrT="[Text]"/>
      <dgm:spPr/>
      <dgm:t>
        <a:bodyPr/>
        <a:lstStyle/>
        <a:p>
          <a:r>
            <a:rPr lang="en-US" dirty="0"/>
            <a:t>Draw</a:t>
          </a:r>
        </a:p>
        <a:p>
          <a:r>
            <a:rPr lang="en-US" dirty="0"/>
            <a:t>3-10 %</a:t>
          </a:r>
        </a:p>
      </dgm:t>
    </dgm:pt>
    <dgm:pt modelId="{1045CFDE-6FF0-47E1-B3D1-2942168B1295}" type="parTrans" cxnId="{B75330EB-A161-43EE-B65C-A8EC9B53AC1B}">
      <dgm:prSet/>
      <dgm:spPr/>
      <dgm:t>
        <a:bodyPr/>
        <a:lstStyle/>
        <a:p>
          <a:endParaRPr lang="en-US"/>
        </a:p>
      </dgm:t>
    </dgm:pt>
    <dgm:pt modelId="{D9122817-F51D-4DEC-9ABE-43B1200E6EFE}" type="sibTrans" cxnId="{B75330EB-A161-43EE-B65C-A8EC9B53AC1B}">
      <dgm:prSet/>
      <dgm:spPr/>
      <dgm:t>
        <a:bodyPr/>
        <a:lstStyle/>
        <a:p>
          <a:endParaRPr lang="en-US"/>
        </a:p>
      </dgm:t>
    </dgm:pt>
    <dgm:pt modelId="{EF69EDCD-DAE8-40E1-A327-4EB17A8975A6}">
      <dgm:prSet phldrT="[Text]"/>
      <dgm:spPr/>
      <dgm:t>
        <a:bodyPr/>
        <a:lstStyle/>
        <a:p>
          <a:r>
            <a:rPr lang="en-US" dirty="0"/>
            <a:t>Clear Buffers</a:t>
          </a:r>
        </a:p>
        <a:p>
          <a:r>
            <a:rPr lang="en-US" dirty="0"/>
            <a:t>3-10 %</a:t>
          </a:r>
        </a:p>
      </dgm:t>
    </dgm:pt>
    <dgm:pt modelId="{E03FEC16-E8A3-4CF1-B03B-F1D44EE9C94D}" type="parTrans" cxnId="{92CC06C3-6DA7-4E56-9623-02D9E59097E3}">
      <dgm:prSet/>
      <dgm:spPr/>
      <dgm:t>
        <a:bodyPr/>
        <a:lstStyle/>
        <a:p>
          <a:endParaRPr lang="en-US"/>
        </a:p>
      </dgm:t>
    </dgm:pt>
    <dgm:pt modelId="{82066D9F-F900-4248-AABA-5AA10448BB86}" type="sibTrans" cxnId="{92CC06C3-6DA7-4E56-9623-02D9E59097E3}">
      <dgm:prSet/>
      <dgm:spPr/>
      <dgm:t>
        <a:bodyPr/>
        <a:lstStyle/>
        <a:p>
          <a:endParaRPr lang="en-US"/>
        </a:p>
      </dgm:t>
    </dgm:pt>
    <dgm:pt modelId="{76B996C0-589F-495D-8D24-3294E3A812A1}">
      <dgm:prSet phldrT="[Text]"/>
      <dgm:spPr/>
      <dgm:t>
        <a:bodyPr/>
        <a:lstStyle/>
        <a:p>
          <a:r>
            <a:rPr lang="en-US" dirty="0"/>
            <a:t>Draw</a:t>
          </a:r>
        </a:p>
        <a:p>
          <a:r>
            <a:rPr lang="en-US" dirty="0"/>
            <a:t>3-10 %</a:t>
          </a:r>
        </a:p>
      </dgm:t>
    </dgm:pt>
    <dgm:pt modelId="{F72E51B0-F50C-4228-87A0-D2B5606D5842}" type="parTrans" cxnId="{FE9ADC6A-3BAA-4987-B425-65A331DB68C0}">
      <dgm:prSet/>
      <dgm:spPr/>
      <dgm:t>
        <a:bodyPr/>
        <a:lstStyle/>
        <a:p>
          <a:endParaRPr lang="en-US"/>
        </a:p>
      </dgm:t>
    </dgm:pt>
    <dgm:pt modelId="{D4A44676-A026-4480-B0BA-3259A6EDFF86}" type="sibTrans" cxnId="{FE9ADC6A-3BAA-4987-B425-65A331DB68C0}">
      <dgm:prSet/>
      <dgm:spPr/>
      <dgm:t>
        <a:bodyPr/>
        <a:lstStyle/>
        <a:p>
          <a:endParaRPr lang="en-US"/>
        </a:p>
      </dgm:t>
    </dgm:pt>
    <dgm:pt modelId="{96CD630D-0263-468D-B5D8-44EB48E8F4AE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Runtime: </a:t>
          </a:r>
        </a:p>
        <a:p>
          <a:r>
            <a:rPr lang="en-US" dirty="0"/>
            <a:t>Draw Distortion</a:t>
          </a:r>
        </a:p>
        <a:p>
          <a:r>
            <a:rPr lang="en-US" dirty="0"/>
            <a:t>58-85 %</a:t>
          </a:r>
        </a:p>
      </dgm:t>
    </dgm:pt>
    <dgm:pt modelId="{2109506A-BA67-4A90-9EAE-C55CFEAAA3A8}" type="parTrans" cxnId="{58638296-B3A8-411F-9583-0CB0FEABF67E}">
      <dgm:prSet/>
      <dgm:spPr/>
      <dgm:t>
        <a:bodyPr/>
        <a:lstStyle/>
        <a:p>
          <a:endParaRPr lang="en-US"/>
        </a:p>
      </dgm:t>
    </dgm:pt>
    <dgm:pt modelId="{302EEE07-2326-43A4-963F-23CC4507AC3C}" type="sibTrans" cxnId="{58638296-B3A8-411F-9583-0CB0FEABF67E}">
      <dgm:prSet/>
      <dgm:spPr/>
      <dgm:t>
        <a:bodyPr/>
        <a:lstStyle/>
        <a:p>
          <a:endParaRPr lang="en-US"/>
        </a:p>
      </dgm:t>
    </dgm:pt>
    <dgm:pt modelId="{226C6B0D-FC4B-423B-BE6D-7A7341B9A4A6}">
      <dgm:prSet phldrT="[Text]"/>
      <dgm:spPr/>
      <dgm:t>
        <a:bodyPr/>
        <a:lstStyle/>
        <a:p>
          <a:r>
            <a:rPr lang="en-US" dirty="0"/>
            <a:t>Copy Resource</a:t>
          </a:r>
          <a:br>
            <a:rPr lang="en-US" dirty="0"/>
          </a:br>
          <a:r>
            <a:rPr lang="en-US" dirty="0"/>
            <a:t>~2 %</a:t>
          </a:r>
        </a:p>
      </dgm:t>
    </dgm:pt>
    <dgm:pt modelId="{C9396678-C1B1-4A70-A596-A80B627A3D72}" type="parTrans" cxnId="{CD6DC10B-965C-4842-88EE-ED4F9968197F}">
      <dgm:prSet/>
      <dgm:spPr/>
      <dgm:t>
        <a:bodyPr/>
        <a:lstStyle/>
        <a:p>
          <a:endParaRPr lang="en-US"/>
        </a:p>
      </dgm:t>
    </dgm:pt>
    <dgm:pt modelId="{C4331542-2CF0-46D8-B7E9-93E61BCA4617}" type="sibTrans" cxnId="{CD6DC10B-965C-4842-88EE-ED4F9968197F}">
      <dgm:prSet/>
      <dgm:spPr/>
      <dgm:t>
        <a:bodyPr/>
        <a:lstStyle/>
        <a:p>
          <a:endParaRPr lang="en-US"/>
        </a:p>
      </dgm:t>
    </dgm:pt>
    <dgm:pt modelId="{10113E0C-BA15-4F6D-A9E2-FE4C8DDA5DE0}">
      <dgm:prSet phldrT="[Text]"/>
      <dgm:spPr/>
      <dgm:t>
        <a:bodyPr/>
        <a:lstStyle/>
        <a:p>
          <a:r>
            <a:rPr lang="en-US" dirty="0"/>
            <a:t>Present Swap Chain</a:t>
          </a:r>
        </a:p>
        <a:p>
          <a:r>
            <a:rPr lang="en-US" dirty="0"/>
            <a:t>&lt; 0.1 %</a:t>
          </a:r>
        </a:p>
      </dgm:t>
    </dgm:pt>
    <dgm:pt modelId="{EE7AFABD-1036-44CD-8743-52632E6955B1}" type="parTrans" cxnId="{D3F0CD6E-60A2-4461-B4E0-C3757CE273A4}">
      <dgm:prSet/>
      <dgm:spPr/>
      <dgm:t>
        <a:bodyPr/>
        <a:lstStyle/>
        <a:p>
          <a:endParaRPr lang="en-US"/>
        </a:p>
      </dgm:t>
    </dgm:pt>
    <dgm:pt modelId="{09E2B085-37FA-45F4-A87F-5B9D1D8A5806}" type="sibTrans" cxnId="{D3F0CD6E-60A2-4461-B4E0-C3757CE273A4}">
      <dgm:prSet/>
      <dgm:spPr/>
      <dgm:t>
        <a:bodyPr/>
        <a:lstStyle/>
        <a:p>
          <a:endParaRPr lang="en-US"/>
        </a:p>
      </dgm:t>
    </dgm:pt>
    <dgm:pt modelId="{8F081FF1-4F34-4AF4-96C3-69366CEC1A21}" type="pres">
      <dgm:prSet presAssocID="{8186D501-C569-4B5D-977D-88BA3B13CDB1}" presName="Name0" presStyleCnt="0">
        <dgm:presLayoutVars>
          <dgm:dir/>
          <dgm:resizeHandles val="exact"/>
        </dgm:presLayoutVars>
      </dgm:prSet>
      <dgm:spPr/>
    </dgm:pt>
    <dgm:pt modelId="{A8365895-259C-4534-8062-A4C624EC5AA2}" type="pres">
      <dgm:prSet presAssocID="{8186D501-C569-4B5D-977D-88BA3B13CDB1}" presName="cycle" presStyleCnt="0"/>
      <dgm:spPr/>
    </dgm:pt>
    <dgm:pt modelId="{56F7624F-F812-4E3B-8185-EE435A329FFB}" type="pres">
      <dgm:prSet presAssocID="{12CF56FC-45BA-47E7-A8B3-078D2DD33056}" presName="nodeFirstNode" presStyleLbl="node1" presStyleIdx="0" presStyleCnt="7">
        <dgm:presLayoutVars>
          <dgm:bulletEnabled val="1"/>
        </dgm:presLayoutVars>
      </dgm:prSet>
      <dgm:spPr/>
    </dgm:pt>
    <dgm:pt modelId="{6225839A-9C44-4ADE-8E68-9A11F91A163B}" type="pres">
      <dgm:prSet presAssocID="{C481E796-ECFD-43F1-A737-0A8CFEAD46BD}" presName="sibTransFirstNode" presStyleLbl="bgShp" presStyleIdx="0" presStyleCnt="1"/>
      <dgm:spPr/>
    </dgm:pt>
    <dgm:pt modelId="{EC6B1F97-D15E-42C5-80F8-87D3FA5FA459}" type="pres">
      <dgm:prSet presAssocID="{DDAA8FDA-071A-4FCC-8224-A016115127FE}" presName="nodeFollowingNodes" presStyleLbl="node1" presStyleIdx="1" presStyleCnt="7">
        <dgm:presLayoutVars>
          <dgm:bulletEnabled val="1"/>
        </dgm:presLayoutVars>
      </dgm:prSet>
      <dgm:spPr/>
    </dgm:pt>
    <dgm:pt modelId="{BA3E533F-00F8-4C3F-A76F-8CF5AA9C305A}" type="pres">
      <dgm:prSet presAssocID="{EF69EDCD-DAE8-40E1-A327-4EB17A8975A6}" presName="nodeFollowingNodes" presStyleLbl="node1" presStyleIdx="2" presStyleCnt="7">
        <dgm:presLayoutVars>
          <dgm:bulletEnabled val="1"/>
        </dgm:presLayoutVars>
      </dgm:prSet>
      <dgm:spPr/>
    </dgm:pt>
    <dgm:pt modelId="{182B3073-CAB4-4635-B4C8-AE0A74678398}" type="pres">
      <dgm:prSet presAssocID="{76B996C0-589F-495D-8D24-3294E3A812A1}" presName="nodeFollowingNodes" presStyleLbl="node1" presStyleIdx="3" presStyleCnt="7">
        <dgm:presLayoutVars>
          <dgm:bulletEnabled val="1"/>
        </dgm:presLayoutVars>
      </dgm:prSet>
      <dgm:spPr/>
    </dgm:pt>
    <dgm:pt modelId="{3142A296-AC84-4E74-B206-92005DC9629F}" type="pres">
      <dgm:prSet presAssocID="{96CD630D-0263-468D-B5D8-44EB48E8F4AE}" presName="nodeFollowingNodes" presStyleLbl="node1" presStyleIdx="4" presStyleCnt="7">
        <dgm:presLayoutVars>
          <dgm:bulletEnabled val="1"/>
        </dgm:presLayoutVars>
      </dgm:prSet>
      <dgm:spPr/>
    </dgm:pt>
    <dgm:pt modelId="{2425105A-15AC-41A7-943D-FAFC8DD44B49}" type="pres">
      <dgm:prSet presAssocID="{226C6B0D-FC4B-423B-BE6D-7A7341B9A4A6}" presName="nodeFollowingNodes" presStyleLbl="node1" presStyleIdx="5" presStyleCnt="7">
        <dgm:presLayoutVars>
          <dgm:bulletEnabled val="1"/>
        </dgm:presLayoutVars>
      </dgm:prSet>
      <dgm:spPr/>
    </dgm:pt>
    <dgm:pt modelId="{30710C4F-FD1A-403A-A9EF-42C2148B4275}" type="pres">
      <dgm:prSet presAssocID="{10113E0C-BA15-4F6D-A9E2-FE4C8DDA5DE0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CD6DC10B-965C-4842-88EE-ED4F9968197F}" srcId="{8186D501-C569-4B5D-977D-88BA3B13CDB1}" destId="{226C6B0D-FC4B-423B-BE6D-7A7341B9A4A6}" srcOrd="5" destOrd="0" parTransId="{C9396678-C1B1-4A70-A596-A80B627A3D72}" sibTransId="{C4331542-2CF0-46D8-B7E9-93E61BCA4617}"/>
    <dgm:cxn modelId="{429D1364-C515-4188-8F3B-060AE6DF36D4}" type="presOf" srcId="{76B996C0-589F-495D-8D24-3294E3A812A1}" destId="{182B3073-CAB4-4635-B4C8-AE0A74678398}" srcOrd="0" destOrd="0" presId="urn:microsoft.com/office/officeart/2005/8/layout/cycle3"/>
    <dgm:cxn modelId="{5B70D04A-7DA8-41FA-AEDF-6D8A029B6105}" type="presOf" srcId="{8186D501-C569-4B5D-977D-88BA3B13CDB1}" destId="{8F081FF1-4F34-4AF4-96C3-69366CEC1A21}" srcOrd="0" destOrd="0" presId="urn:microsoft.com/office/officeart/2005/8/layout/cycle3"/>
    <dgm:cxn modelId="{FE9ADC6A-3BAA-4987-B425-65A331DB68C0}" srcId="{8186D501-C569-4B5D-977D-88BA3B13CDB1}" destId="{76B996C0-589F-495D-8D24-3294E3A812A1}" srcOrd="3" destOrd="0" parTransId="{F72E51B0-F50C-4228-87A0-D2B5606D5842}" sibTransId="{D4A44676-A026-4480-B0BA-3259A6EDFF86}"/>
    <dgm:cxn modelId="{D3F0CD6E-60A2-4461-B4E0-C3757CE273A4}" srcId="{8186D501-C569-4B5D-977D-88BA3B13CDB1}" destId="{10113E0C-BA15-4F6D-A9E2-FE4C8DDA5DE0}" srcOrd="6" destOrd="0" parTransId="{EE7AFABD-1036-44CD-8743-52632E6955B1}" sibTransId="{09E2B085-37FA-45F4-A87F-5B9D1D8A5806}"/>
    <dgm:cxn modelId="{760F3280-E4EF-416A-AD95-C675F7FB54E1}" type="presOf" srcId="{DDAA8FDA-071A-4FCC-8224-A016115127FE}" destId="{EC6B1F97-D15E-42C5-80F8-87D3FA5FA459}" srcOrd="0" destOrd="0" presId="urn:microsoft.com/office/officeart/2005/8/layout/cycle3"/>
    <dgm:cxn modelId="{1C524882-6CC2-4E15-BFFA-DF6E363EA8CD}" type="presOf" srcId="{C481E796-ECFD-43F1-A737-0A8CFEAD46BD}" destId="{6225839A-9C44-4ADE-8E68-9A11F91A163B}" srcOrd="0" destOrd="0" presId="urn:microsoft.com/office/officeart/2005/8/layout/cycle3"/>
    <dgm:cxn modelId="{ED8CC093-0EAC-42CE-832F-59EEA3FA9B91}" type="presOf" srcId="{EF69EDCD-DAE8-40E1-A327-4EB17A8975A6}" destId="{BA3E533F-00F8-4C3F-A76F-8CF5AA9C305A}" srcOrd="0" destOrd="0" presId="urn:microsoft.com/office/officeart/2005/8/layout/cycle3"/>
    <dgm:cxn modelId="{58638296-B3A8-411F-9583-0CB0FEABF67E}" srcId="{8186D501-C569-4B5D-977D-88BA3B13CDB1}" destId="{96CD630D-0263-468D-B5D8-44EB48E8F4AE}" srcOrd="4" destOrd="0" parTransId="{2109506A-BA67-4A90-9EAE-C55CFEAAA3A8}" sibTransId="{302EEE07-2326-43A4-963F-23CC4507AC3C}"/>
    <dgm:cxn modelId="{4FF5CCBE-94D6-42C8-9D0F-DF32CA68D8E9}" type="presOf" srcId="{12CF56FC-45BA-47E7-A8B3-078D2DD33056}" destId="{56F7624F-F812-4E3B-8185-EE435A329FFB}" srcOrd="0" destOrd="0" presId="urn:microsoft.com/office/officeart/2005/8/layout/cycle3"/>
    <dgm:cxn modelId="{92CC06C3-6DA7-4E56-9623-02D9E59097E3}" srcId="{8186D501-C569-4B5D-977D-88BA3B13CDB1}" destId="{EF69EDCD-DAE8-40E1-A327-4EB17A8975A6}" srcOrd="2" destOrd="0" parTransId="{E03FEC16-E8A3-4CF1-B03B-F1D44EE9C94D}" sibTransId="{82066D9F-F900-4248-AABA-5AA10448BB86}"/>
    <dgm:cxn modelId="{6E3F44C9-367A-48BB-9AF4-5DEE2AFB9DD0}" type="presOf" srcId="{96CD630D-0263-468D-B5D8-44EB48E8F4AE}" destId="{3142A296-AC84-4E74-B206-92005DC9629F}" srcOrd="0" destOrd="0" presId="urn:microsoft.com/office/officeart/2005/8/layout/cycle3"/>
    <dgm:cxn modelId="{F60BA9CD-4D11-4AD0-902F-661C808D1B42}" type="presOf" srcId="{226C6B0D-FC4B-423B-BE6D-7A7341B9A4A6}" destId="{2425105A-15AC-41A7-943D-FAFC8DD44B49}" srcOrd="0" destOrd="0" presId="urn:microsoft.com/office/officeart/2005/8/layout/cycle3"/>
    <dgm:cxn modelId="{B75330EB-A161-43EE-B65C-A8EC9B53AC1B}" srcId="{8186D501-C569-4B5D-977D-88BA3B13CDB1}" destId="{DDAA8FDA-071A-4FCC-8224-A016115127FE}" srcOrd="1" destOrd="0" parTransId="{1045CFDE-6FF0-47E1-B3D1-2942168B1295}" sibTransId="{D9122817-F51D-4DEC-9ABE-43B1200E6EFE}"/>
    <dgm:cxn modelId="{8E6AE5EE-26AF-4630-A017-86C5385EF252}" srcId="{8186D501-C569-4B5D-977D-88BA3B13CDB1}" destId="{12CF56FC-45BA-47E7-A8B3-078D2DD33056}" srcOrd="0" destOrd="0" parTransId="{DE926ADF-82D0-4E34-9D9C-5AC9CBAABC0E}" sibTransId="{C481E796-ECFD-43F1-A737-0A8CFEAD46BD}"/>
    <dgm:cxn modelId="{A1896FF4-613A-48D3-A488-B7D785F786D0}" type="presOf" srcId="{10113E0C-BA15-4F6D-A9E2-FE4C8DDA5DE0}" destId="{30710C4F-FD1A-403A-A9EF-42C2148B4275}" srcOrd="0" destOrd="0" presId="urn:microsoft.com/office/officeart/2005/8/layout/cycle3"/>
    <dgm:cxn modelId="{52DB94EA-AC48-45D0-B0FF-049ACC23AB9A}" type="presParOf" srcId="{8F081FF1-4F34-4AF4-96C3-69366CEC1A21}" destId="{A8365895-259C-4534-8062-A4C624EC5AA2}" srcOrd="0" destOrd="0" presId="urn:microsoft.com/office/officeart/2005/8/layout/cycle3"/>
    <dgm:cxn modelId="{43CA5BD9-C80A-4103-9B0B-48E1A617AB08}" type="presParOf" srcId="{A8365895-259C-4534-8062-A4C624EC5AA2}" destId="{56F7624F-F812-4E3B-8185-EE435A329FFB}" srcOrd="0" destOrd="0" presId="urn:microsoft.com/office/officeart/2005/8/layout/cycle3"/>
    <dgm:cxn modelId="{D40C60DA-8D53-4ADF-8924-7374EBFDA22D}" type="presParOf" srcId="{A8365895-259C-4534-8062-A4C624EC5AA2}" destId="{6225839A-9C44-4ADE-8E68-9A11F91A163B}" srcOrd="1" destOrd="0" presId="urn:microsoft.com/office/officeart/2005/8/layout/cycle3"/>
    <dgm:cxn modelId="{9BF1BCA6-A11B-468C-AD4B-DE87EF99D14F}" type="presParOf" srcId="{A8365895-259C-4534-8062-A4C624EC5AA2}" destId="{EC6B1F97-D15E-42C5-80F8-87D3FA5FA459}" srcOrd="2" destOrd="0" presId="urn:microsoft.com/office/officeart/2005/8/layout/cycle3"/>
    <dgm:cxn modelId="{ED6D27A3-287B-4F47-9A52-ECDD8512AD2E}" type="presParOf" srcId="{A8365895-259C-4534-8062-A4C624EC5AA2}" destId="{BA3E533F-00F8-4C3F-A76F-8CF5AA9C305A}" srcOrd="3" destOrd="0" presId="urn:microsoft.com/office/officeart/2005/8/layout/cycle3"/>
    <dgm:cxn modelId="{193F97A1-5466-49FD-9DB9-2C7E5FECF96F}" type="presParOf" srcId="{A8365895-259C-4534-8062-A4C624EC5AA2}" destId="{182B3073-CAB4-4635-B4C8-AE0A74678398}" srcOrd="4" destOrd="0" presId="urn:microsoft.com/office/officeart/2005/8/layout/cycle3"/>
    <dgm:cxn modelId="{11216C9D-0948-4305-AD10-1C6530ACC1EE}" type="presParOf" srcId="{A8365895-259C-4534-8062-A4C624EC5AA2}" destId="{3142A296-AC84-4E74-B206-92005DC9629F}" srcOrd="5" destOrd="0" presId="urn:microsoft.com/office/officeart/2005/8/layout/cycle3"/>
    <dgm:cxn modelId="{D1EFE26B-70F7-4DF1-8240-43CBBF5C2832}" type="presParOf" srcId="{A8365895-259C-4534-8062-A4C624EC5AA2}" destId="{2425105A-15AC-41A7-943D-FAFC8DD44B49}" srcOrd="6" destOrd="0" presId="urn:microsoft.com/office/officeart/2005/8/layout/cycle3"/>
    <dgm:cxn modelId="{0D3100DA-8073-4418-BE64-07A1CBCEB1DE}" type="presParOf" srcId="{A8365895-259C-4534-8062-A4C624EC5AA2}" destId="{30710C4F-FD1A-403A-A9EF-42C2148B4275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5839A-9C44-4ADE-8E68-9A11F91A163B}">
      <dsp:nvSpPr>
        <dsp:cNvPr id="0" name=""/>
        <dsp:cNvSpPr/>
      </dsp:nvSpPr>
      <dsp:spPr>
        <a:xfrm>
          <a:off x="3016303" y="-27214"/>
          <a:ext cx="4482993" cy="4482993"/>
        </a:xfrm>
        <a:prstGeom prst="circularArrow">
          <a:avLst>
            <a:gd name="adj1" fmla="val 5544"/>
            <a:gd name="adj2" fmla="val 330680"/>
            <a:gd name="adj3" fmla="val 14483691"/>
            <a:gd name="adj4" fmla="val 1696860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7624F-F812-4E3B-8185-EE435A329FFB}">
      <dsp:nvSpPr>
        <dsp:cNvPr id="0" name=""/>
        <dsp:cNvSpPr/>
      </dsp:nvSpPr>
      <dsp:spPr>
        <a:xfrm>
          <a:off x="4544094" y="1752"/>
          <a:ext cx="1427410" cy="71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Clear Buffers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3-10 %</a:t>
          </a:r>
        </a:p>
      </dsp:txBody>
      <dsp:txXfrm>
        <a:off x="4578934" y="36592"/>
        <a:ext cx="1357730" cy="644025"/>
      </dsp:txXfrm>
    </dsp:sp>
    <dsp:sp modelId="{EC6B1F97-D15E-42C5-80F8-87D3FA5FA459}">
      <dsp:nvSpPr>
        <dsp:cNvPr id="0" name=""/>
        <dsp:cNvSpPr/>
      </dsp:nvSpPr>
      <dsp:spPr>
        <a:xfrm>
          <a:off x="6038741" y="721535"/>
          <a:ext cx="1427410" cy="71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3-10 %</a:t>
          </a:r>
        </a:p>
      </dsp:txBody>
      <dsp:txXfrm>
        <a:off x="6073581" y="756375"/>
        <a:ext cx="1357730" cy="644025"/>
      </dsp:txXfrm>
    </dsp:sp>
    <dsp:sp modelId="{BA3E533F-00F8-4C3F-A76F-8CF5AA9C305A}">
      <dsp:nvSpPr>
        <dsp:cNvPr id="0" name=""/>
        <dsp:cNvSpPr/>
      </dsp:nvSpPr>
      <dsp:spPr>
        <a:xfrm>
          <a:off x="6407888" y="2338875"/>
          <a:ext cx="1427410" cy="71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Clear Buffers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3-10 %</a:t>
          </a:r>
        </a:p>
      </dsp:txBody>
      <dsp:txXfrm>
        <a:off x="6442728" y="2373715"/>
        <a:ext cx="1357730" cy="644025"/>
      </dsp:txXfrm>
    </dsp:sp>
    <dsp:sp modelId="{182B3073-CAB4-4635-B4C8-AE0A74678398}">
      <dsp:nvSpPr>
        <dsp:cNvPr id="0" name=""/>
        <dsp:cNvSpPr/>
      </dsp:nvSpPr>
      <dsp:spPr>
        <a:xfrm>
          <a:off x="5373560" y="3635880"/>
          <a:ext cx="1427410" cy="71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3-10 %</a:t>
          </a:r>
        </a:p>
      </dsp:txBody>
      <dsp:txXfrm>
        <a:off x="5408400" y="3670720"/>
        <a:ext cx="1357730" cy="644025"/>
      </dsp:txXfrm>
    </dsp:sp>
    <dsp:sp modelId="{3142A296-AC84-4E74-B206-92005DC9629F}">
      <dsp:nvSpPr>
        <dsp:cNvPr id="0" name=""/>
        <dsp:cNvSpPr/>
      </dsp:nvSpPr>
      <dsp:spPr>
        <a:xfrm>
          <a:off x="3714628" y="3635880"/>
          <a:ext cx="1427410" cy="71370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Runtime: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 Distortion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58-85 %</a:t>
          </a:r>
        </a:p>
      </dsp:txBody>
      <dsp:txXfrm>
        <a:off x="3749468" y="3670720"/>
        <a:ext cx="1357730" cy="644025"/>
      </dsp:txXfrm>
    </dsp:sp>
    <dsp:sp modelId="{2425105A-15AC-41A7-943D-FAFC8DD44B49}">
      <dsp:nvSpPr>
        <dsp:cNvPr id="0" name=""/>
        <dsp:cNvSpPr/>
      </dsp:nvSpPr>
      <dsp:spPr>
        <a:xfrm>
          <a:off x="2680301" y="2338875"/>
          <a:ext cx="1427410" cy="71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Copy Resource</a:t>
          </a:r>
          <a:br>
            <a:rPr lang="en-US" sz="1000" kern="1200" dirty="0"/>
          </a:br>
          <a:r>
            <a:rPr lang="en-US" sz="1000" kern="1200" dirty="0"/>
            <a:t>~2 %</a:t>
          </a:r>
        </a:p>
      </dsp:txBody>
      <dsp:txXfrm>
        <a:off x="2715141" y="2373715"/>
        <a:ext cx="1357730" cy="644025"/>
      </dsp:txXfrm>
    </dsp:sp>
    <dsp:sp modelId="{30710C4F-FD1A-403A-A9EF-42C2148B4275}">
      <dsp:nvSpPr>
        <dsp:cNvPr id="0" name=""/>
        <dsp:cNvSpPr/>
      </dsp:nvSpPr>
      <dsp:spPr>
        <a:xfrm>
          <a:off x="3049448" y="721535"/>
          <a:ext cx="1427410" cy="7137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Present Swap Chain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&lt; 0.1 %</a:t>
          </a:r>
        </a:p>
      </dsp:txBody>
      <dsp:txXfrm>
        <a:off x="3084288" y="756375"/>
        <a:ext cx="1357730" cy="64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2665-141D-4A68-A630-4F2E9E13B762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54E44-15BA-4835-AC5A-671545784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4E47-D702-4BA2-AB99-A7B8BB5F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E403E-2A1E-4C78-9391-FB03CCBF2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7B2F4-3B21-4E05-8DD4-B168342A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7679D-FD20-4896-ADA9-6CC8CAEC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FAB7-7403-4886-80F2-8A6AC49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E08C-9496-4C4C-8C06-37D7DB7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2CA50-20AA-4EAD-A008-931E04763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3927-21DF-493A-95F5-77B6FA44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55246-2D92-46B4-8206-272CF750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1A38-6A9C-4B08-A5B2-26914E35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C1B8B-FF9F-48BC-A52E-1600C76B9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4181E-7929-456E-9A9B-E34D500E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9B0E-231B-4B4C-8516-832C9140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4536-20F5-43DC-9A16-C1FFA5E6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E20F-03A2-4DCA-9BEE-6EC2442A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12AC-C7CA-4FCE-A4C1-E5D7BC88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2611-29C7-4F1C-AE3C-5715387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3D9B-FD5C-43F4-9BC9-C9674E5E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5576-AD84-4733-8387-F642B028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E5B3-F8C0-4E45-948D-029E278A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4D5F-E346-4FC8-8A1E-6BF97036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0254-D3B0-4E51-A743-B9353108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5091-33A2-47A3-A559-34D60CB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D0A1-8341-46EA-B1D4-B6D065F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C07A-4B4E-47C1-982E-26C7B930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D691-E7C1-4D27-85A2-3BC50F71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3679-65EF-4AE6-AADD-F4AE99CD7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A12F8-4496-4942-8701-D3A77D774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83476-C6BE-46AC-A2CA-7AE053E0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A5067-BA7C-4433-8439-F07E592B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2B436-CBE1-4671-8830-895850B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CC88-7FED-4384-A36A-BA21662B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1890-BAB4-46F6-ABEF-090D4E90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A1767-61D1-4053-A5EC-DF1BF4E6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E9E20-A124-4B33-9367-6501C843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95755-0ACD-47EA-9FEC-361848B9D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25902-84A9-475F-A337-871CFE4D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43A49-CB88-45A1-802C-CEEE1BF7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88F5B-964D-4631-8835-365C11D2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7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2258-984C-47D4-A96C-943E5A29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EEAD8-B4C9-459D-93D2-2862BECA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14A19-59DC-471D-99C8-5B663DD1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C9283-617D-4A5C-B25A-C26D521F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96897-01E4-4BAF-8760-C9BA0427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8551-8282-4DCF-8DDA-C2C28760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1243-5342-4D38-9759-0EA8A83D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79F3-8697-463F-8921-5F99AC90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64E2-9107-498F-9DCD-637F3C2E5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59CD2-A84B-44E9-BE61-9771F762F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1F9D6-962C-494D-AB0C-1D8C2B06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1801F-D0E7-4F32-81BA-90020CBA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52CAE-0D93-40C9-A4F9-8AE35397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8053-F908-48A4-9B16-B2253660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3DEEB-C0DD-40AC-9657-9B233EC4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F02C-AD99-4AFB-8B56-EBD2DC84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8E21-4607-4AEE-B620-4CC83E17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37916-3EFE-4390-A424-E5C47386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E1376-6274-4839-8C32-B1ED02B4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53E53-8221-424B-92DB-9F9D00FA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DA3A-C3DF-4642-944A-71D7EA83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A111-586F-4B0F-AE39-E06B10C4F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C7C-1A5F-47B1-8B0E-EFBB437ABEFD}" type="datetimeFigureOut">
              <a:rPr lang="en-US" smtClean="0"/>
              <a:t>02/28/2018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3365-20A4-4342-814E-5E6FAB48B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D17D-4C25-41AA-80AC-4505B821E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1B6B-8A91-47A9-ADAF-5AB37F7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7767-469C-4218-8EB9-6C9FEF4F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– Rendering Loop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ED4A2A-E7C1-44E7-AE20-CE47F9ABB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29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FC4C6643-7839-4655-AE00-F66143EF6FAE}"/>
              </a:ext>
            </a:extLst>
          </p:cNvPr>
          <p:cNvSpPr/>
          <p:nvPr/>
        </p:nvSpPr>
        <p:spPr>
          <a:xfrm rot="17944851">
            <a:off x="7409912" y="997743"/>
            <a:ext cx="360727" cy="2159791"/>
          </a:xfrm>
          <a:prstGeom prst="rightBrace">
            <a:avLst>
              <a:gd name="adj1" fmla="val 966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E1BCB-A1C6-4DDF-8692-63B3E6753D78}"/>
              </a:ext>
            </a:extLst>
          </p:cNvPr>
          <p:cNvSpPr txBox="1"/>
          <p:nvPr/>
        </p:nvSpPr>
        <p:spPr>
          <a:xfrm>
            <a:off x="7657387" y="1573491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1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9BAD58B-10E5-462C-A35A-F0069E0C5F42}"/>
              </a:ext>
            </a:extLst>
          </p:cNvPr>
          <p:cNvSpPr/>
          <p:nvPr/>
        </p:nvSpPr>
        <p:spPr>
          <a:xfrm rot="2098697">
            <a:off x="8156531" y="4530155"/>
            <a:ext cx="360727" cy="2159791"/>
          </a:xfrm>
          <a:prstGeom prst="rightBrace">
            <a:avLst>
              <a:gd name="adj1" fmla="val 9669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88704-A254-40D4-8CCD-620AA1D376B4}"/>
              </a:ext>
            </a:extLst>
          </p:cNvPr>
          <p:cNvSpPr txBox="1"/>
          <p:nvPr/>
        </p:nvSpPr>
        <p:spPr>
          <a:xfrm>
            <a:off x="8480906" y="5631329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2</a:t>
            </a:r>
          </a:p>
        </p:txBody>
      </p:sp>
    </p:spTree>
    <p:extLst>
      <p:ext uri="{BB962C8B-B14F-4D97-AF65-F5344CB8AC3E}">
        <p14:creationId xmlns:p14="http://schemas.microsoft.com/office/powerpoint/2010/main" val="20567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GPU – Rendering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Hezi Banda</dc:creator>
  <cp:lastModifiedBy>Hezi Banda</cp:lastModifiedBy>
  <cp:revision>5</cp:revision>
  <dcterms:created xsi:type="dcterms:W3CDTF">2018-02-28T13:14:52Z</dcterms:created>
  <dcterms:modified xsi:type="dcterms:W3CDTF">2018-02-28T17:35:20Z</dcterms:modified>
</cp:coreProperties>
</file>