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>
        <p:scale>
          <a:sx n="87" d="100"/>
          <a:sy n="87" d="100"/>
        </p:scale>
        <p:origin x="65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EEA3E-DA66-AA4A-9B9D-A88AE619199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8FA66-0E96-E040-A770-3CB41878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E706-7F0A-4847-86C8-D3FDCDB6FC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04969" y="1990599"/>
            <a:ext cx="10782062" cy="3687486"/>
            <a:chOff x="243746" y="413590"/>
            <a:chExt cx="10538911" cy="3687486"/>
          </a:xfrm>
        </p:grpSpPr>
        <p:grpSp>
          <p:nvGrpSpPr>
            <p:cNvPr id="4" name="Group 3"/>
            <p:cNvGrpSpPr/>
            <p:nvPr/>
          </p:nvGrpSpPr>
          <p:grpSpPr>
            <a:xfrm>
              <a:off x="243746" y="1422544"/>
              <a:ext cx="1610139" cy="1027043"/>
              <a:chOff x="530087" y="901148"/>
              <a:chExt cx="1610139" cy="102704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RGB Images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4205" y="1440633"/>
              <a:ext cx="1610139" cy="1027043"/>
              <a:chOff x="530087" y="901148"/>
              <a:chExt cx="1610139" cy="102704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Gray Scale Images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885685" y="1892071"/>
              <a:ext cx="1127616" cy="575605"/>
              <a:chOff x="2245964" y="1913189"/>
              <a:chExt cx="1127616" cy="575605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2465153" y="1913189"/>
                <a:ext cx="6892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5964" y="2119462"/>
                <a:ext cx="1127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RGB2Gray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86515" y="413590"/>
              <a:ext cx="1610139" cy="1027043"/>
              <a:chOff x="530087" y="901148"/>
              <a:chExt cx="1610139" cy="102704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Find dX, dY, 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4627295" y="1026134"/>
              <a:ext cx="436485" cy="396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02455" y="2145297"/>
              <a:ext cx="1457739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dT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40260" y="2302075"/>
              <a:ext cx="501664" cy="16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047214" y="812746"/>
              <a:ext cx="768923" cy="440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043498" y="1977723"/>
              <a:ext cx="768923" cy="59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030994" y="1184855"/>
              <a:ext cx="2298417" cy="95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Solve for [VX, VY] at each pixel with window of size W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001883" y="2274834"/>
                  <a:ext cx="2780774" cy="6487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uk-UA" b="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en-US" b="0" i="1" smtClean="0">
                          <a:latin typeface="Cambria Math" charset="0"/>
                        </a:rPr>
                        <m:t>∗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cs-CZ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883" y="2274834"/>
                  <a:ext cx="2780774" cy="6487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372534" y="3175373"/>
                  <a:ext cx="20394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534" y="3175373"/>
                  <a:ext cx="20394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0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213644" y="3824077"/>
                  <a:ext cx="23572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644" y="3824077"/>
                  <a:ext cx="235724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8" t="-146667" r="-505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30" idx="2"/>
              <a:endCxn id="5" idx="0"/>
            </p:cNvCxnSpPr>
            <p:nvPr/>
          </p:nvCxnSpPr>
          <p:spPr>
            <a:xfrm flipH="1">
              <a:off x="9392269" y="2923538"/>
              <a:ext cx="1" cy="25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2"/>
              <a:endCxn id="23" idx="0"/>
            </p:cNvCxnSpPr>
            <p:nvPr/>
          </p:nvCxnSpPr>
          <p:spPr>
            <a:xfrm flipH="1">
              <a:off x="9392268" y="3452372"/>
              <a:ext cx="1" cy="371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Lucas-</a:t>
            </a:r>
            <a:r>
              <a:rPr lang="en-US" dirty="0" err="1" smtClean="0"/>
              <a:t>Kanade</a:t>
            </a:r>
            <a:r>
              <a:rPr lang="en-US" dirty="0" smtClean="0"/>
              <a:t> Dense Optical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Building Gaussian Pyramid</a:t>
            </a:r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744396" y="1483011"/>
            <a:ext cx="6703207" cy="2267925"/>
            <a:chOff x="838200" y="1556753"/>
            <a:chExt cx="6703207" cy="2267925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1715653"/>
              <a:ext cx="1647288" cy="1027043"/>
              <a:chOff x="530087" y="901148"/>
              <a:chExt cx="1610139" cy="102704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Gray Scale Images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469067" y="1898697"/>
              <a:ext cx="1491372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Apply Gaussian Blur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4018" y="1556753"/>
              <a:ext cx="1597389" cy="14995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Sample every other row/col to get ¼ image</a:t>
              </a:r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614899" y="2289636"/>
              <a:ext cx="705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10760" y="2289636"/>
              <a:ext cx="705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8" idx="2"/>
              <a:endCxn id="24" idx="2"/>
            </p:cNvCxnSpPr>
            <p:nvPr/>
          </p:nvCxnSpPr>
          <p:spPr>
            <a:xfrm rot="5400000" flipH="1">
              <a:off x="4084460" y="398039"/>
              <a:ext cx="313596" cy="5002911"/>
            </a:xfrm>
            <a:prstGeom prst="bentConnector3">
              <a:avLst>
                <a:gd name="adj1" fmla="val -728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53265" y="3301458"/>
              <a:ext cx="3937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Repeat as many times as wanted (or until image becomes too small)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0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 a Gaussian Pyramid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06129" y="2566219"/>
            <a:ext cx="2032817" cy="1726457"/>
            <a:chOff x="1106129" y="2566219"/>
            <a:chExt cx="2032817" cy="1726457"/>
          </a:xfrm>
        </p:grpSpPr>
        <p:sp>
          <p:nvSpPr>
            <p:cNvPr id="3" name="Rectangle 2"/>
            <p:cNvSpPr/>
            <p:nvPr/>
          </p:nvSpPr>
          <p:spPr>
            <a:xfrm>
              <a:off x="1106129" y="2566219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68792" y="2566219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6129" y="3490887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8792" y="3490887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3550" y="1609572"/>
            <a:ext cx="4387640" cy="3688890"/>
            <a:chOff x="5771537" y="1454714"/>
            <a:chExt cx="4387640" cy="3688890"/>
          </a:xfrm>
        </p:grpSpPr>
        <p:sp>
          <p:nvSpPr>
            <p:cNvPr id="7" name="Rectangle 6"/>
            <p:cNvSpPr/>
            <p:nvPr/>
          </p:nvSpPr>
          <p:spPr>
            <a:xfrm>
              <a:off x="5771537" y="1454714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34200" y="1454714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1537" y="2379382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379382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26360" y="1454714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89023" y="1454714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26360" y="2379382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289023" y="2379382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71537" y="3417147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34200" y="3417147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71537" y="4341815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4341815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26360" y="3417147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89023" y="3417147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26360" y="4341815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289023" y="4341815"/>
              <a:ext cx="870154" cy="80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672349" y="3479032"/>
            <a:ext cx="153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33783" y="3587025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3550" y="5538728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empty spots with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Replication of values in surrounding neighborhood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Linear Interpolation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Gaussian 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Lucas-</a:t>
            </a:r>
            <a:r>
              <a:rPr lang="en-US" err="1" smtClean="0"/>
              <a:t>Kanade</a:t>
            </a:r>
            <a:r>
              <a:rPr lang="en-US" smtClean="0"/>
              <a:t> with Gaussian Pyramid</a:t>
            </a:r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309401" y="1690688"/>
            <a:ext cx="9573197" cy="4179792"/>
            <a:chOff x="1309401" y="1690688"/>
            <a:chExt cx="9573197" cy="4179792"/>
          </a:xfrm>
        </p:grpSpPr>
        <p:grpSp>
          <p:nvGrpSpPr>
            <p:cNvPr id="4" name="Group 3"/>
            <p:cNvGrpSpPr/>
            <p:nvPr/>
          </p:nvGrpSpPr>
          <p:grpSpPr>
            <a:xfrm>
              <a:off x="1366936" y="1690688"/>
              <a:ext cx="1647288" cy="1027043"/>
              <a:chOff x="530087" y="901148"/>
              <a:chExt cx="1610139" cy="102704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RGB Images</a:t>
                </a:r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232006" y="1708777"/>
              <a:ext cx="1647288" cy="1027043"/>
              <a:chOff x="530087" y="901148"/>
              <a:chExt cx="1610139" cy="102704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Gray Scale Images</a:t>
                </a:r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6757" y="2160215"/>
              <a:ext cx="1153632" cy="575605"/>
              <a:chOff x="2245964" y="1913189"/>
              <a:chExt cx="1127616" cy="57560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2465153" y="1913189"/>
                <a:ext cx="6892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45964" y="2119462"/>
                <a:ext cx="1127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RGB2Gray</a:t>
                </a:r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6066827" y="2160215"/>
              <a:ext cx="479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6757967" y="1690688"/>
              <a:ext cx="1647288" cy="1027043"/>
              <a:chOff x="530087" y="901148"/>
              <a:chExt cx="1610139" cy="102704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Build Pyramid</a:t>
                </a:r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9128011" y="1769276"/>
              <a:ext cx="1754587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Find OF of top (smallest) level</a:t>
              </a:r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534724" y="2160215"/>
              <a:ext cx="479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09401" y="3724069"/>
              <a:ext cx="2361237" cy="14378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Interpolate OF down (to next pyramid level); Multiply magnitude by 4</a:t>
              </a:r>
              <a:endParaRPr lang="en-US"/>
            </a:p>
          </p:txBody>
        </p:sp>
        <p:cxnSp>
          <p:nvCxnSpPr>
            <p:cNvPr id="36" name="Elbow Connector 35"/>
            <p:cNvCxnSpPr>
              <a:stCxn id="32" idx="2"/>
              <a:endCxn id="34" idx="0"/>
            </p:cNvCxnSpPr>
            <p:nvPr/>
          </p:nvCxnSpPr>
          <p:spPr>
            <a:xfrm rot="5400000">
              <a:off x="5661206" y="-620031"/>
              <a:ext cx="1172915" cy="75152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41" idx="1"/>
            </p:cNvCxnSpPr>
            <p:nvPr/>
          </p:nvCxnSpPr>
          <p:spPr>
            <a:xfrm flipV="1">
              <a:off x="3670638" y="4443001"/>
              <a:ext cx="8060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476734" y="4052062"/>
              <a:ext cx="1745375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 OF of new level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84224" y="4048531"/>
              <a:ext cx="2361237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Take Max OF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294454" y="4443001"/>
              <a:ext cx="479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7" idx="3"/>
              <a:endCxn id="34" idx="2"/>
            </p:cNvCxnSpPr>
            <p:nvPr/>
          </p:nvCxnSpPr>
          <p:spPr>
            <a:xfrm flipH="1">
              <a:off x="2490020" y="4439470"/>
              <a:ext cx="6755441" cy="722464"/>
            </a:xfrm>
            <a:prstGeom prst="bentConnector4">
              <a:avLst>
                <a:gd name="adj1" fmla="val -3384"/>
                <a:gd name="adj2" fmla="val 1316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32006" y="5501148"/>
              <a:ext cx="3215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Repeat until at desired level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137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Lucas-Kanade Dense Optical Flow</vt:lpstr>
      <vt:lpstr>Building Gaussian Pyramid</vt:lpstr>
      <vt:lpstr>Scaling a Gaussian Pyramid</vt:lpstr>
      <vt:lpstr>Lucas-Kanade with Gaussian Pyramid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2018-06-12T02:15:30Z</dcterms:created>
  <dcterms:modified xsi:type="dcterms:W3CDTF">2018-06-13T05:04:08Z</dcterms:modified>
</cp:coreProperties>
</file>