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53CD5BF-134A-41B1-8AF4-9F2BC95D038D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24AF74B-8D19-4F56-9944-5CA4F2B187B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40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D5BF-134A-41B1-8AF4-9F2BC95D038D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F74B-8D19-4F56-9944-5CA4F2B18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6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D5BF-134A-41B1-8AF4-9F2BC95D038D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F74B-8D19-4F56-9944-5CA4F2B187B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139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D5BF-134A-41B1-8AF4-9F2BC95D038D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F74B-8D19-4F56-9944-5CA4F2B187B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361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D5BF-134A-41B1-8AF4-9F2BC95D038D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F74B-8D19-4F56-9944-5CA4F2B18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05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D5BF-134A-41B1-8AF4-9F2BC95D038D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F74B-8D19-4F56-9944-5CA4F2B187B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803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D5BF-134A-41B1-8AF4-9F2BC95D038D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F74B-8D19-4F56-9944-5CA4F2B187B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91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D5BF-134A-41B1-8AF4-9F2BC95D038D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F74B-8D19-4F56-9944-5CA4F2B187B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28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D5BF-134A-41B1-8AF4-9F2BC95D038D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F74B-8D19-4F56-9944-5CA4F2B187B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15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D5BF-134A-41B1-8AF4-9F2BC95D038D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F74B-8D19-4F56-9944-5CA4F2B18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D5BF-134A-41B1-8AF4-9F2BC95D038D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F74B-8D19-4F56-9944-5CA4F2B187B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0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D5BF-134A-41B1-8AF4-9F2BC95D038D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F74B-8D19-4F56-9944-5CA4F2B18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45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D5BF-134A-41B1-8AF4-9F2BC95D038D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F74B-8D19-4F56-9944-5CA4F2B187B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13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D5BF-134A-41B1-8AF4-9F2BC95D038D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F74B-8D19-4F56-9944-5CA4F2B187B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9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D5BF-134A-41B1-8AF4-9F2BC95D038D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F74B-8D19-4F56-9944-5CA4F2B18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7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D5BF-134A-41B1-8AF4-9F2BC95D038D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F74B-8D19-4F56-9944-5CA4F2B187B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45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D5BF-134A-41B1-8AF4-9F2BC95D038D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F74B-8D19-4F56-9944-5CA4F2B18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37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3CD5BF-134A-41B1-8AF4-9F2BC95D038D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4AF74B-8D19-4F56-9944-5CA4F2B18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A7B2B-F19C-4EEB-A50A-159450E6C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不能忘的密密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8917F9-D135-4E9D-8799-2DFB33EAA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作者：段金磊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56868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4742B-4810-430B-9E15-55965522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AA6A9-0CA6-4D1F-9C13-495AD027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实现密码及其他的私密文本的加密保存与查看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470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BE6B4-2D2D-4909-B571-5ABC4D49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项目实现设计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F2E4C-4605-4D48-B89F-AE6A76090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把用户的文本用（</a:t>
            </a:r>
            <a:r>
              <a:rPr lang="en-US" altLang="zh-CN" dirty="0" err="1"/>
              <a:t>ContentStr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UrlEncoder</a:t>
            </a:r>
            <a:r>
              <a:rPr lang="zh-CN" altLang="en-US" dirty="0"/>
              <a:t>转义，</a:t>
            </a:r>
            <a:endParaRPr lang="en-US" altLang="zh-CN" dirty="0"/>
          </a:p>
          <a:p>
            <a:r>
              <a:rPr lang="zh-CN" altLang="en-US" dirty="0"/>
              <a:t>再转为</a:t>
            </a:r>
            <a:r>
              <a:rPr lang="en-US" altLang="zh-CN" dirty="0"/>
              <a:t>byte</a:t>
            </a:r>
            <a:r>
              <a:rPr lang="zh-CN" altLang="en-US" dirty="0"/>
              <a:t>数组</a:t>
            </a:r>
            <a:r>
              <a:rPr lang="en-US" altLang="zh-CN" dirty="0"/>
              <a:t>(content)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再把用户密码与固定的一个字符串</a:t>
            </a:r>
            <a:r>
              <a:rPr lang="en-US" altLang="zh-CN" dirty="0" err="1"/>
              <a:t>djl</a:t>
            </a:r>
            <a:r>
              <a:rPr lang="zh-CN" altLang="en-US" dirty="0"/>
              <a:t>拼接，然后取</a:t>
            </a:r>
            <a:r>
              <a:rPr lang="en-US" altLang="zh-CN" dirty="0"/>
              <a:t>md5</a:t>
            </a:r>
            <a:r>
              <a:rPr lang="zh-CN" altLang="en-US" dirty="0"/>
              <a:t>值的前</a:t>
            </a:r>
            <a:r>
              <a:rPr lang="en-US" altLang="zh-CN" dirty="0"/>
              <a:t>15</a:t>
            </a:r>
            <a:r>
              <a:rPr lang="zh-CN" altLang="en-US" dirty="0"/>
              <a:t>位，再去负数，得到</a:t>
            </a:r>
            <a:r>
              <a:rPr lang="en-US" altLang="zh-CN" dirty="0"/>
              <a:t>15</a:t>
            </a:r>
            <a:r>
              <a:rPr lang="zh-CN" altLang="en-US" dirty="0"/>
              <a:t>位加密</a:t>
            </a:r>
            <a:r>
              <a:rPr lang="en-US" altLang="zh-CN" dirty="0"/>
              <a:t>byte</a:t>
            </a:r>
            <a:r>
              <a:rPr lang="zh-CN" altLang="en-US" dirty="0"/>
              <a:t>数据</a:t>
            </a:r>
            <a:r>
              <a:rPr lang="en-US" altLang="zh-CN" dirty="0"/>
              <a:t>(key)</a:t>
            </a:r>
          </a:p>
          <a:p>
            <a:r>
              <a:rPr lang="zh-CN" altLang="en-US" dirty="0"/>
              <a:t>把</a:t>
            </a:r>
            <a:r>
              <a:rPr lang="en-US" altLang="zh-CN" dirty="0"/>
              <a:t>content</a:t>
            </a:r>
            <a:r>
              <a:rPr lang="zh-CN" altLang="en-US" dirty="0"/>
              <a:t>按照</a:t>
            </a:r>
            <a:r>
              <a:rPr lang="en-US" altLang="zh-CN" dirty="0"/>
              <a:t>15</a:t>
            </a:r>
            <a:r>
              <a:rPr lang="zh-CN" altLang="en-US" dirty="0"/>
              <a:t>位补齐</a:t>
            </a:r>
          </a:p>
        </p:txBody>
      </p:sp>
    </p:spTree>
    <p:extLst>
      <p:ext uri="{BB962C8B-B14F-4D97-AF65-F5344CB8AC3E}">
        <p14:creationId xmlns:p14="http://schemas.microsoft.com/office/powerpoint/2010/main" val="192338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60965-D631-4E88-B417-B3C02532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zh-CN" altLang="en-US" dirty="0"/>
              <a:t>加密设计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C25EE91-1488-4324-8265-AFEF0DD2422B}"/>
              </a:ext>
            </a:extLst>
          </p:cNvPr>
          <p:cNvSpPr/>
          <p:nvPr/>
        </p:nvSpPr>
        <p:spPr>
          <a:xfrm>
            <a:off x="1564849" y="2632525"/>
            <a:ext cx="2262433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用户的文本（</a:t>
            </a:r>
            <a:r>
              <a:rPr lang="en-US" altLang="zh-CN" dirty="0" err="1"/>
              <a:t>str</a:t>
            </a:r>
            <a:r>
              <a:rPr lang="zh-CN" altLang="en-US" dirty="0"/>
              <a:t>）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809971A-1D67-41ED-BCAF-F9B15459D46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827282" y="2975375"/>
            <a:ext cx="19513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DE32C05-C100-4982-ADED-484BF13DB449}"/>
              </a:ext>
            </a:extLst>
          </p:cNvPr>
          <p:cNvSpPr/>
          <p:nvPr/>
        </p:nvSpPr>
        <p:spPr>
          <a:xfrm>
            <a:off x="5778631" y="2705493"/>
            <a:ext cx="3026004" cy="53976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r>
              <a:rPr lang="zh-CN" altLang="en-US" dirty="0"/>
              <a:t>位补齐的</a:t>
            </a:r>
            <a:r>
              <a:rPr lang="en-US" altLang="zh-CN" dirty="0"/>
              <a:t>byte[] (byte_15)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CFF95DC-E2D5-4792-AC90-E3B79CC96BE0}"/>
              </a:ext>
            </a:extLst>
          </p:cNvPr>
          <p:cNvSpPr/>
          <p:nvPr/>
        </p:nvSpPr>
        <p:spPr>
          <a:xfrm>
            <a:off x="1564849" y="3780148"/>
            <a:ext cx="2262433" cy="405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用户密码（</a:t>
            </a:r>
            <a:r>
              <a:rPr lang="en-US" altLang="zh-CN" dirty="0" err="1"/>
              <a:t>str_key</a:t>
            </a:r>
            <a:r>
              <a:rPr lang="zh-CN" altLang="en-US" dirty="0"/>
              <a:t>）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5064854-7DF8-4BE6-A319-60BB2821CDE8}"/>
              </a:ext>
            </a:extLst>
          </p:cNvPr>
          <p:cNvSpPr/>
          <p:nvPr/>
        </p:nvSpPr>
        <p:spPr>
          <a:xfrm>
            <a:off x="4713402" y="3781179"/>
            <a:ext cx="1687398" cy="405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r>
              <a:rPr lang="zh-CN" altLang="en-US" dirty="0"/>
              <a:t>位的</a:t>
            </a:r>
            <a:r>
              <a:rPr lang="en-US" altLang="zh-CN" dirty="0"/>
              <a:t>byte[]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0B19EBB-9B2E-4C2E-9835-81F60044B5DB}"/>
              </a:ext>
            </a:extLst>
          </p:cNvPr>
          <p:cNvCxnSpPr/>
          <p:nvPr/>
        </p:nvCxnSpPr>
        <p:spPr>
          <a:xfrm>
            <a:off x="3827282" y="3982824"/>
            <a:ext cx="8861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FFE6CB5-81D5-4D09-BEAB-4E64529EFAA7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>
            <a:off x="6400800" y="3983853"/>
            <a:ext cx="780856" cy="306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FFF9DBE-79A3-4A40-B684-6FC5F176B125}"/>
              </a:ext>
            </a:extLst>
          </p:cNvPr>
          <p:cNvCxnSpPr/>
          <p:nvPr/>
        </p:nvCxnSpPr>
        <p:spPr>
          <a:xfrm>
            <a:off x="7291633" y="324525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7CF132B-4046-4EDF-8B3F-48A60939A06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291633" y="3245258"/>
            <a:ext cx="478410" cy="367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菱形 26">
            <a:extLst>
              <a:ext uri="{FF2B5EF4-FFF2-40B4-BE49-F238E27FC236}">
                <a16:creationId xmlns:a16="http://schemas.microsoft.com/office/drawing/2014/main" id="{155969B9-D912-47A6-90C7-973C5B830129}"/>
              </a:ext>
            </a:extLst>
          </p:cNvPr>
          <p:cNvSpPr/>
          <p:nvPr/>
        </p:nvSpPr>
        <p:spPr>
          <a:xfrm>
            <a:off x="7181656" y="3612743"/>
            <a:ext cx="1183064" cy="135518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取反运算</a:t>
            </a:r>
          </a:p>
          <a:p>
            <a:pPr algn="ctr"/>
            <a:endParaRPr lang="zh-CN" altLang="en-US" dirty="0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DC74BA68-817A-4F46-B038-F2CFBBE73330}"/>
              </a:ext>
            </a:extLst>
          </p:cNvPr>
          <p:cNvSpPr/>
          <p:nvPr/>
        </p:nvSpPr>
        <p:spPr>
          <a:xfrm rot="1873822">
            <a:off x="8801022" y="3877034"/>
            <a:ext cx="838985" cy="6787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E2DFF2B-4CD4-4D50-BF33-D70489119880}"/>
              </a:ext>
            </a:extLst>
          </p:cNvPr>
          <p:cNvCxnSpPr>
            <a:stCxn id="27" idx="3"/>
          </p:cNvCxnSpPr>
          <p:nvPr/>
        </p:nvCxnSpPr>
        <p:spPr>
          <a:xfrm flipV="1">
            <a:off x="8364720" y="4290334"/>
            <a:ext cx="32113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4240E75-5A53-4F23-A2A7-C15A452ED405}"/>
              </a:ext>
            </a:extLst>
          </p:cNvPr>
          <p:cNvCxnSpPr>
            <a:cxnSpLocks/>
            <a:stCxn id="29" idx="0"/>
          </p:cNvCxnSpPr>
          <p:nvPr/>
        </p:nvCxnSpPr>
        <p:spPr>
          <a:xfrm rot="16200000" flipV="1">
            <a:off x="8426523" y="2956264"/>
            <a:ext cx="313469" cy="16264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4E2717D-EAD9-454A-8D82-ABF1B14C0B93}"/>
              </a:ext>
            </a:extLst>
          </p:cNvPr>
          <p:cNvCxnSpPr>
            <a:stCxn id="29" idx="4"/>
          </p:cNvCxnSpPr>
          <p:nvPr/>
        </p:nvCxnSpPr>
        <p:spPr>
          <a:xfrm flipH="1">
            <a:off x="9396471" y="4724087"/>
            <a:ext cx="6793" cy="338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D724ADD0-7D6A-4808-B53F-B1F92E627D40}"/>
              </a:ext>
            </a:extLst>
          </p:cNvPr>
          <p:cNvSpPr/>
          <p:nvPr/>
        </p:nvSpPr>
        <p:spPr>
          <a:xfrm>
            <a:off x="8583257" y="5130924"/>
            <a:ext cx="1786228" cy="44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r>
              <a:rPr lang="zh-CN" altLang="en-US" dirty="0"/>
              <a:t>位对齐的加密</a:t>
            </a:r>
            <a:r>
              <a:rPr lang="en-US" altLang="zh-CN" dirty="0"/>
              <a:t>byte[]</a:t>
            </a:r>
            <a:endParaRPr lang="zh-CN" altLang="en-US" dirty="0"/>
          </a:p>
        </p:txBody>
      </p:sp>
      <p:sp>
        <p:nvSpPr>
          <p:cNvPr id="43" name="矩形: 剪去单角 42">
            <a:extLst>
              <a:ext uri="{FF2B5EF4-FFF2-40B4-BE49-F238E27FC236}">
                <a16:creationId xmlns:a16="http://schemas.microsoft.com/office/drawing/2014/main" id="{F26CE2C8-EB46-4890-96DC-288CEB6B2103}"/>
              </a:ext>
            </a:extLst>
          </p:cNvPr>
          <p:cNvSpPr/>
          <p:nvPr/>
        </p:nvSpPr>
        <p:spPr>
          <a:xfrm>
            <a:off x="9549352" y="2799761"/>
            <a:ext cx="1786228" cy="32682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差位（</a:t>
            </a:r>
            <a:r>
              <a:rPr lang="en-US" altLang="zh-CN" dirty="0"/>
              <a:t> </a:t>
            </a:r>
            <a:r>
              <a:rPr lang="en-US" altLang="zh-CN" dirty="0" err="1"/>
              <a:t>deffer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B3A7D58-25FB-422A-8057-10C81FE138B4}"/>
              </a:ext>
            </a:extLst>
          </p:cNvPr>
          <p:cNvCxnSpPr>
            <a:cxnSpLocks/>
            <a:stCxn id="8" idx="3"/>
            <a:endCxn id="43" idx="2"/>
          </p:cNvCxnSpPr>
          <p:nvPr/>
        </p:nvCxnSpPr>
        <p:spPr>
          <a:xfrm flipV="1">
            <a:off x="8804635" y="2963175"/>
            <a:ext cx="744717" cy="12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452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1431</TotalTime>
  <Words>140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方正舒体</vt:lpstr>
      <vt:lpstr>Arial</vt:lpstr>
      <vt:lpstr>Garamond</vt:lpstr>
      <vt:lpstr>环保</vt:lpstr>
      <vt:lpstr>不能忘的密密</vt:lpstr>
      <vt:lpstr>项目目的</vt:lpstr>
      <vt:lpstr>项目实现设计</vt:lpstr>
      <vt:lpstr>加密设计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不能忘的密密</dc:title>
  <dc:creator>jl d</dc:creator>
  <cp:lastModifiedBy>jl d</cp:lastModifiedBy>
  <cp:revision>7</cp:revision>
  <dcterms:created xsi:type="dcterms:W3CDTF">2018-02-15T09:45:57Z</dcterms:created>
  <dcterms:modified xsi:type="dcterms:W3CDTF">2018-02-16T09:37:48Z</dcterms:modified>
</cp:coreProperties>
</file>