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76" r:id="rId2"/>
    <p:sldId id="257" r:id="rId3"/>
    <p:sldId id="258" r:id="rId4"/>
    <p:sldId id="264" r:id="rId5"/>
    <p:sldId id="259" r:id="rId6"/>
    <p:sldId id="302" r:id="rId7"/>
    <p:sldId id="261" r:id="rId8"/>
    <p:sldId id="273" r:id="rId9"/>
    <p:sldId id="300" r:id="rId10"/>
    <p:sldId id="301" r:id="rId11"/>
    <p:sldId id="262" r:id="rId12"/>
    <p:sldId id="304" r:id="rId13"/>
    <p:sldId id="305" r:id="rId14"/>
    <p:sldId id="306" r:id="rId15"/>
    <p:sldId id="307" r:id="rId16"/>
    <p:sldId id="308" r:id="rId17"/>
    <p:sldId id="275" r:id="rId18"/>
    <p:sldId id="303" r:id="rId19"/>
    <p:sldId id="26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4">
          <p15:clr>
            <a:srgbClr val="A4A3A4"/>
          </p15:clr>
        </p15:guide>
        <p15:guide id="2" pos="38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373" y="77"/>
      </p:cViewPr>
      <p:guideLst>
        <p:guide orient="horz" pos="2134"/>
        <p:guide pos="38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14F8E-D51E-4476-85F9-3451A85EA3C2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7B60A-B5B8-4F4F-A966-CAAEEF3DB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96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AC21-3152-49F8-87A0-4E421476F076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8104-FB2F-4E51-990D-5E33A3598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AC21-3152-49F8-87A0-4E421476F076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8104-FB2F-4E51-990D-5E33A3598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AC21-3152-49F8-87A0-4E421476F076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8104-FB2F-4E51-990D-5E33A3598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AC21-3152-49F8-87A0-4E421476F076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8104-FB2F-4E51-990D-5E33A3598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AC21-3152-49F8-87A0-4E421476F076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8104-FB2F-4E51-990D-5E33A3598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AC21-3152-49F8-87A0-4E421476F076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8104-FB2F-4E51-990D-5E33A3598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AC21-3152-49F8-87A0-4E421476F076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8104-FB2F-4E51-990D-5E33A3598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AC21-3152-49F8-87A0-4E421476F076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8104-FB2F-4E51-990D-5E33A3598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AC21-3152-49F8-87A0-4E421476F076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8104-FB2F-4E51-990D-5E33A3598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AC21-3152-49F8-87A0-4E421476F076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8104-FB2F-4E51-990D-5E33A3598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AC21-3152-49F8-87A0-4E421476F076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8104-FB2F-4E51-990D-5E33A3598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7AC21-3152-49F8-87A0-4E421476F076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58104-FB2F-4E51-990D-5E33A3598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 43"/>
          <p:cNvSpPr/>
          <p:nvPr/>
        </p:nvSpPr>
        <p:spPr>
          <a:xfrm flipV="1">
            <a:off x="3581400" y="1517722"/>
            <a:ext cx="1710690" cy="895350"/>
          </a:xfrm>
          <a:custGeom>
            <a:avLst/>
            <a:gdLst>
              <a:gd name="connsiteX0" fmla="*/ 0 w 1657350"/>
              <a:gd name="connsiteY0" fmla="*/ 895350 h 895350"/>
              <a:gd name="connsiteX1" fmla="*/ 1657350 w 1657350"/>
              <a:gd name="connsiteY1" fmla="*/ 895350 h 895350"/>
              <a:gd name="connsiteX2" fmla="*/ 1657350 w 1657350"/>
              <a:gd name="connsiteY2" fmla="*/ 25493 h 895350"/>
              <a:gd name="connsiteX3" fmla="*/ 519303 w 1657350"/>
              <a:gd name="connsiteY3" fmla="*/ 0 h 895350"/>
              <a:gd name="connsiteX4" fmla="*/ 0 w 1657350"/>
              <a:gd name="connsiteY4" fmla="*/ 895350 h 895350"/>
              <a:gd name="connsiteX0-1" fmla="*/ 1657350 w 1748790"/>
              <a:gd name="connsiteY0-2" fmla="*/ 25493 h 986790"/>
              <a:gd name="connsiteX1-3" fmla="*/ 519303 w 1748790"/>
              <a:gd name="connsiteY1-4" fmla="*/ 0 h 986790"/>
              <a:gd name="connsiteX2-5" fmla="*/ 0 w 1748790"/>
              <a:gd name="connsiteY2-6" fmla="*/ 895350 h 986790"/>
              <a:gd name="connsiteX3-7" fmla="*/ 1748790 w 1748790"/>
              <a:gd name="connsiteY3-8" fmla="*/ 986790 h 986790"/>
              <a:gd name="connsiteX0-9" fmla="*/ 1657350 w 1710690"/>
              <a:gd name="connsiteY0-10" fmla="*/ 25493 h 895350"/>
              <a:gd name="connsiteX1-11" fmla="*/ 519303 w 1710690"/>
              <a:gd name="connsiteY1-12" fmla="*/ 0 h 895350"/>
              <a:gd name="connsiteX2-13" fmla="*/ 0 w 1710690"/>
              <a:gd name="connsiteY2-14" fmla="*/ 895350 h 895350"/>
              <a:gd name="connsiteX3-15" fmla="*/ 1710690 w 1710690"/>
              <a:gd name="connsiteY3-16" fmla="*/ 891540 h 895350"/>
              <a:gd name="connsiteX0-17" fmla="*/ 1657350 w 1710690"/>
              <a:gd name="connsiteY0-18" fmla="*/ 0 h 896751"/>
              <a:gd name="connsiteX1-19" fmla="*/ 519303 w 1710690"/>
              <a:gd name="connsiteY1-20" fmla="*/ 1401 h 896751"/>
              <a:gd name="connsiteX2-21" fmla="*/ 0 w 1710690"/>
              <a:gd name="connsiteY2-22" fmla="*/ 896751 h 896751"/>
              <a:gd name="connsiteX3-23" fmla="*/ 1710690 w 1710690"/>
              <a:gd name="connsiteY3-24" fmla="*/ 892941 h 896751"/>
              <a:gd name="connsiteX0-25" fmla="*/ 519303 w 1710690"/>
              <a:gd name="connsiteY0-26" fmla="*/ 0 h 895350"/>
              <a:gd name="connsiteX1-27" fmla="*/ 0 w 1710690"/>
              <a:gd name="connsiteY1-28" fmla="*/ 895350 h 895350"/>
              <a:gd name="connsiteX2-29" fmla="*/ 1710690 w 1710690"/>
              <a:gd name="connsiteY2-30" fmla="*/ 891540 h 895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710690" h="895350">
                <a:moveTo>
                  <a:pt x="519303" y="0"/>
                </a:moveTo>
                <a:lnTo>
                  <a:pt x="0" y="895350"/>
                </a:lnTo>
                <a:lnTo>
                  <a:pt x="1710690" y="89154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 flipV="1">
            <a:off x="5403724" y="4467292"/>
            <a:ext cx="1361695" cy="1154168"/>
          </a:xfrm>
          <a:custGeom>
            <a:avLst/>
            <a:gdLst>
              <a:gd name="connsiteX0" fmla="*/ 0 w 1338835"/>
              <a:gd name="connsiteY0" fmla="*/ 1154168 h 1154168"/>
              <a:gd name="connsiteX1" fmla="*/ 1338835 w 1338835"/>
              <a:gd name="connsiteY1" fmla="*/ 1154168 h 1154168"/>
              <a:gd name="connsiteX2" fmla="*/ 669417 w 1338835"/>
              <a:gd name="connsiteY2" fmla="*/ 0 h 1154168"/>
              <a:gd name="connsiteX3" fmla="*/ 0 w 1338835"/>
              <a:gd name="connsiteY3" fmla="*/ 1154168 h 1154168"/>
              <a:gd name="connsiteX0-1" fmla="*/ 1247395 w 1247395"/>
              <a:gd name="connsiteY0-2" fmla="*/ 1154168 h 1245608"/>
              <a:gd name="connsiteX1-3" fmla="*/ 577977 w 1247395"/>
              <a:gd name="connsiteY1-4" fmla="*/ 0 h 1245608"/>
              <a:gd name="connsiteX2-5" fmla="*/ 0 w 1247395"/>
              <a:gd name="connsiteY2-6" fmla="*/ 1245608 h 1245608"/>
              <a:gd name="connsiteX0-7" fmla="*/ 1361695 w 1361695"/>
              <a:gd name="connsiteY0-8" fmla="*/ 1154168 h 1154168"/>
              <a:gd name="connsiteX1-9" fmla="*/ 692277 w 1361695"/>
              <a:gd name="connsiteY1-10" fmla="*/ 0 h 1154168"/>
              <a:gd name="connsiteX2-11" fmla="*/ 0 w 1361695"/>
              <a:gd name="connsiteY2-12" fmla="*/ 1150358 h 11541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361695" h="1154168">
                <a:moveTo>
                  <a:pt x="1361695" y="1154168"/>
                </a:moveTo>
                <a:lnTo>
                  <a:pt x="692277" y="0"/>
                </a:lnTo>
                <a:cubicBezTo>
                  <a:pt x="469138" y="384723"/>
                  <a:pt x="0" y="1150358"/>
                  <a:pt x="0" y="1150358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 flipV="1">
            <a:off x="3850430" y="1670121"/>
            <a:ext cx="1438969" cy="711574"/>
          </a:xfrm>
          <a:custGeom>
            <a:avLst/>
            <a:gdLst>
              <a:gd name="connsiteX0" fmla="*/ 0 w 1401318"/>
              <a:gd name="connsiteY0" fmla="*/ 597122 h 597122"/>
              <a:gd name="connsiteX1" fmla="*/ 1401318 w 1401318"/>
              <a:gd name="connsiteY1" fmla="*/ 597122 h 597122"/>
              <a:gd name="connsiteX2" fmla="*/ 1401318 w 1401318"/>
              <a:gd name="connsiteY2" fmla="*/ 0 h 597122"/>
              <a:gd name="connsiteX3" fmla="*/ 342520 w 1401318"/>
              <a:gd name="connsiteY3" fmla="*/ 6571 h 597122"/>
              <a:gd name="connsiteX4" fmla="*/ 0 w 1401318"/>
              <a:gd name="connsiteY4" fmla="*/ 597122 h 597122"/>
              <a:gd name="connsiteX0-1" fmla="*/ 1401318 w 1492758"/>
              <a:gd name="connsiteY0-2" fmla="*/ 0 h 688562"/>
              <a:gd name="connsiteX1-3" fmla="*/ 342520 w 1492758"/>
              <a:gd name="connsiteY1-4" fmla="*/ 6571 h 688562"/>
              <a:gd name="connsiteX2-5" fmla="*/ 0 w 1492758"/>
              <a:gd name="connsiteY2-6" fmla="*/ 597122 h 688562"/>
              <a:gd name="connsiteX3-7" fmla="*/ 1492758 w 1492758"/>
              <a:gd name="connsiteY3-8" fmla="*/ 688562 h 688562"/>
              <a:gd name="connsiteX0-9" fmla="*/ 1401318 w 1479311"/>
              <a:gd name="connsiteY0-10" fmla="*/ 0 h 597122"/>
              <a:gd name="connsiteX1-11" fmla="*/ 342520 w 1479311"/>
              <a:gd name="connsiteY1-12" fmla="*/ 6571 h 597122"/>
              <a:gd name="connsiteX2-13" fmla="*/ 0 w 1479311"/>
              <a:gd name="connsiteY2-14" fmla="*/ 597122 h 597122"/>
              <a:gd name="connsiteX3-15" fmla="*/ 1479311 w 1479311"/>
              <a:gd name="connsiteY3-16" fmla="*/ 580985 h 597122"/>
              <a:gd name="connsiteX0-17" fmla="*/ 1401318 w 1519652"/>
              <a:gd name="connsiteY0-18" fmla="*/ 0 h 597122"/>
              <a:gd name="connsiteX1-19" fmla="*/ 342520 w 1519652"/>
              <a:gd name="connsiteY1-20" fmla="*/ 6571 h 597122"/>
              <a:gd name="connsiteX2-21" fmla="*/ 0 w 1519652"/>
              <a:gd name="connsiteY2-22" fmla="*/ 597122 h 597122"/>
              <a:gd name="connsiteX3-23" fmla="*/ 1519652 w 1519652"/>
              <a:gd name="connsiteY3-24" fmla="*/ 594432 h 597122"/>
              <a:gd name="connsiteX0-25" fmla="*/ 1401318 w 1438969"/>
              <a:gd name="connsiteY0-26" fmla="*/ 0 h 607880"/>
              <a:gd name="connsiteX1-27" fmla="*/ 342520 w 1438969"/>
              <a:gd name="connsiteY1-28" fmla="*/ 6571 h 607880"/>
              <a:gd name="connsiteX2-29" fmla="*/ 0 w 1438969"/>
              <a:gd name="connsiteY2-30" fmla="*/ 597122 h 607880"/>
              <a:gd name="connsiteX3-31" fmla="*/ 1438969 w 1438969"/>
              <a:gd name="connsiteY3-32" fmla="*/ 607880 h 607880"/>
              <a:gd name="connsiteX0-33" fmla="*/ 1401318 w 1438969"/>
              <a:gd name="connsiteY0-34" fmla="*/ 0 h 597122"/>
              <a:gd name="connsiteX1-35" fmla="*/ 342520 w 1438969"/>
              <a:gd name="connsiteY1-36" fmla="*/ 6571 h 597122"/>
              <a:gd name="connsiteX2-37" fmla="*/ 0 w 1438969"/>
              <a:gd name="connsiteY2-38" fmla="*/ 597122 h 597122"/>
              <a:gd name="connsiteX3-39" fmla="*/ 1438969 w 1438969"/>
              <a:gd name="connsiteY3-40" fmla="*/ 580986 h 597122"/>
              <a:gd name="connsiteX0-41" fmla="*/ 1401318 w 1438969"/>
              <a:gd name="connsiteY0-42" fmla="*/ 0 h 597122"/>
              <a:gd name="connsiteX1-43" fmla="*/ 342520 w 1438969"/>
              <a:gd name="connsiteY1-44" fmla="*/ 6571 h 597122"/>
              <a:gd name="connsiteX2-45" fmla="*/ 0 w 1438969"/>
              <a:gd name="connsiteY2-46" fmla="*/ 597122 h 597122"/>
              <a:gd name="connsiteX3-47" fmla="*/ 1438969 w 1438969"/>
              <a:gd name="connsiteY3-48" fmla="*/ 594433 h 597122"/>
              <a:gd name="connsiteX0-49" fmla="*/ 1401318 w 1401318"/>
              <a:gd name="connsiteY0-50" fmla="*/ 0 h 597122"/>
              <a:gd name="connsiteX1-51" fmla="*/ 342520 w 1401318"/>
              <a:gd name="connsiteY1-52" fmla="*/ 6571 h 597122"/>
              <a:gd name="connsiteX2-53" fmla="*/ 0 w 1401318"/>
              <a:gd name="connsiteY2-54" fmla="*/ 597122 h 597122"/>
              <a:gd name="connsiteX3-55" fmla="*/ 1385181 w 1401318"/>
              <a:gd name="connsiteY3-56" fmla="*/ 594433 h 597122"/>
              <a:gd name="connsiteX0-57" fmla="*/ 1401318 w 1401318"/>
              <a:gd name="connsiteY0-58" fmla="*/ 0 h 597122"/>
              <a:gd name="connsiteX1-59" fmla="*/ 342520 w 1401318"/>
              <a:gd name="connsiteY1-60" fmla="*/ 6571 h 597122"/>
              <a:gd name="connsiteX2-61" fmla="*/ 0 w 1401318"/>
              <a:gd name="connsiteY2-62" fmla="*/ 597122 h 597122"/>
              <a:gd name="connsiteX3-63" fmla="*/ 1398628 w 1401318"/>
              <a:gd name="connsiteY3-64" fmla="*/ 594433 h 597122"/>
              <a:gd name="connsiteX0-65" fmla="*/ 1401318 w 1438969"/>
              <a:gd name="connsiteY0-66" fmla="*/ 0 h 597122"/>
              <a:gd name="connsiteX1-67" fmla="*/ 342520 w 1438969"/>
              <a:gd name="connsiteY1-68" fmla="*/ 6571 h 597122"/>
              <a:gd name="connsiteX2-69" fmla="*/ 0 w 1438969"/>
              <a:gd name="connsiteY2-70" fmla="*/ 597122 h 597122"/>
              <a:gd name="connsiteX3-71" fmla="*/ 1438969 w 1438969"/>
              <a:gd name="connsiteY3-72" fmla="*/ 594433 h 597122"/>
              <a:gd name="connsiteX0-73" fmla="*/ 342520 w 1438969"/>
              <a:gd name="connsiteY0-74" fmla="*/ 0 h 590551"/>
              <a:gd name="connsiteX1-75" fmla="*/ 0 w 1438969"/>
              <a:gd name="connsiteY1-76" fmla="*/ 590551 h 590551"/>
              <a:gd name="connsiteX2-77" fmla="*/ 1438969 w 1438969"/>
              <a:gd name="connsiteY2-78" fmla="*/ 587862 h 590551"/>
              <a:gd name="connsiteX0-79" fmla="*/ 436650 w 1438969"/>
              <a:gd name="connsiteY0-80" fmla="*/ 0 h 765363"/>
              <a:gd name="connsiteX1-81" fmla="*/ 0 w 1438969"/>
              <a:gd name="connsiteY1-82" fmla="*/ 765363 h 765363"/>
              <a:gd name="connsiteX2-83" fmla="*/ 1438969 w 1438969"/>
              <a:gd name="connsiteY2-84" fmla="*/ 762674 h 765363"/>
              <a:gd name="connsiteX0-85" fmla="*/ 409756 w 1438969"/>
              <a:gd name="connsiteY0-86" fmla="*/ 0 h 711574"/>
              <a:gd name="connsiteX1-87" fmla="*/ 0 w 1438969"/>
              <a:gd name="connsiteY1-88" fmla="*/ 711574 h 711574"/>
              <a:gd name="connsiteX2-89" fmla="*/ 1438969 w 1438969"/>
              <a:gd name="connsiteY2-90" fmla="*/ 708885 h 7115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438969" h="711574">
                <a:moveTo>
                  <a:pt x="409756" y="0"/>
                </a:moveTo>
                <a:lnTo>
                  <a:pt x="0" y="711574"/>
                </a:lnTo>
                <a:lnTo>
                  <a:pt x="1438969" y="708885"/>
                </a:lnTo>
              </a:path>
            </a:pathLst>
          </a:cu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 flipV="1">
            <a:off x="5594033" y="4629218"/>
            <a:ext cx="1000124" cy="858892"/>
          </a:xfrm>
          <a:custGeom>
            <a:avLst/>
            <a:gdLst>
              <a:gd name="connsiteX0" fmla="*/ 0 w 996314"/>
              <a:gd name="connsiteY0" fmla="*/ 858892 h 858892"/>
              <a:gd name="connsiteX1" fmla="*/ 996314 w 996314"/>
              <a:gd name="connsiteY1" fmla="*/ 858892 h 858892"/>
              <a:gd name="connsiteX2" fmla="*/ 498157 w 996314"/>
              <a:gd name="connsiteY2" fmla="*/ 0 h 858892"/>
              <a:gd name="connsiteX3" fmla="*/ 0 w 996314"/>
              <a:gd name="connsiteY3" fmla="*/ 858892 h 858892"/>
              <a:gd name="connsiteX0-1" fmla="*/ 904874 w 904874"/>
              <a:gd name="connsiteY0-2" fmla="*/ 858892 h 950332"/>
              <a:gd name="connsiteX1-3" fmla="*/ 406717 w 904874"/>
              <a:gd name="connsiteY1-4" fmla="*/ 0 h 950332"/>
              <a:gd name="connsiteX2-5" fmla="*/ 0 w 904874"/>
              <a:gd name="connsiteY2-6" fmla="*/ 950332 h 950332"/>
              <a:gd name="connsiteX0-7" fmla="*/ 1000124 w 1000124"/>
              <a:gd name="connsiteY0-8" fmla="*/ 858892 h 858892"/>
              <a:gd name="connsiteX1-9" fmla="*/ 501967 w 1000124"/>
              <a:gd name="connsiteY1-10" fmla="*/ 0 h 858892"/>
              <a:gd name="connsiteX2-11" fmla="*/ 0 w 1000124"/>
              <a:gd name="connsiteY2-12" fmla="*/ 855082 h 8588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00124" h="858892">
                <a:moveTo>
                  <a:pt x="1000124" y="858892"/>
                </a:moveTo>
                <a:lnTo>
                  <a:pt x="501967" y="0"/>
                </a:lnTo>
                <a:cubicBezTo>
                  <a:pt x="335915" y="286297"/>
                  <a:pt x="0" y="855082"/>
                  <a:pt x="0" y="855082"/>
                </a:cubicBezTo>
              </a:path>
            </a:pathLst>
          </a:cu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flipH="1" flipV="1">
            <a:off x="6873016" y="1517722"/>
            <a:ext cx="1710690" cy="895350"/>
          </a:xfrm>
          <a:custGeom>
            <a:avLst/>
            <a:gdLst>
              <a:gd name="connsiteX0" fmla="*/ 0 w 1657350"/>
              <a:gd name="connsiteY0" fmla="*/ 895350 h 895350"/>
              <a:gd name="connsiteX1" fmla="*/ 1657350 w 1657350"/>
              <a:gd name="connsiteY1" fmla="*/ 895350 h 895350"/>
              <a:gd name="connsiteX2" fmla="*/ 1657350 w 1657350"/>
              <a:gd name="connsiteY2" fmla="*/ 25493 h 895350"/>
              <a:gd name="connsiteX3" fmla="*/ 519303 w 1657350"/>
              <a:gd name="connsiteY3" fmla="*/ 0 h 895350"/>
              <a:gd name="connsiteX4" fmla="*/ 0 w 1657350"/>
              <a:gd name="connsiteY4" fmla="*/ 895350 h 895350"/>
              <a:gd name="connsiteX0-1" fmla="*/ 1657350 w 1748790"/>
              <a:gd name="connsiteY0-2" fmla="*/ 25493 h 986790"/>
              <a:gd name="connsiteX1-3" fmla="*/ 519303 w 1748790"/>
              <a:gd name="connsiteY1-4" fmla="*/ 0 h 986790"/>
              <a:gd name="connsiteX2-5" fmla="*/ 0 w 1748790"/>
              <a:gd name="connsiteY2-6" fmla="*/ 895350 h 986790"/>
              <a:gd name="connsiteX3-7" fmla="*/ 1748790 w 1748790"/>
              <a:gd name="connsiteY3-8" fmla="*/ 986790 h 986790"/>
              <a:gd name="connsiteX0-9" fmla="*/ 1657350 w 1710690"/>
              <a:gd name="connsiteY0-10" fmla="*/ 25493 h 895350"/>
              <a:gd name="connsiteX1-11" fmla="*/ 519303 w 1710690"/>
              <a:gd name="connsiteY1-12" fmla="*/ 0 h 895350"/>
              <a:gd name="connsiteX2-13" fmla="*/ 0 w 1710690"/>
              <a:gd name="connsiteY2-14" fmla="*/ 895350 h 895350"/>
              <a:gd name="connsiteX3-15" fmla="*/ 1710690 w 1710690"/>
              <a:gd name="connsiteY3-16" fmla="*/ 891540 h 895350"/>
              <a:gd name="connsiteX0-17" fmla="*/ 1657350 w 1710690"/>
              <a:gd name="connsiteY0-18" fmla="*/ 0 h 896751"/>
              <a:gd name="connsiteX1-19" fmla="*/ 519303 w 1710690"/>
              <a:gd name="connsiteY1-20" fmla="*/ 1401 h 896751"/>
              <a:gd name="connsiteX2-21" fmla="*/ 0 w 1710690"/>
              <a:gd name="connsiteY2-22" fmla="*/ 896751 h 896751"/>
              <a:gd name="connsiteX3-23" fmla="*/ 1710690 w 1710690"/>
              <a:gd name="connsiteY3-24" fmla="*/ 892941 h 896751"/>
              <a:gd name="connsiteX0-25" fmla="*/ 519303 w 1710690"/>
              <a:gd name="connsiteY0-26" fmla="*/ 0 h 895350"/>
              <a:gd name="connsiteX1-27" fmla="*/ 0 w 1710690"/>
              <a:gd name="connsiteY1-28" fmla="*/ 895350 h 895350"/>
              <a:gd name="connsiteX2-29" fmla="*/ 1710690 w 1710690"/>
              <a:gd name="connsiteY2-30" fmla="*/ 891540 h 895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710690" h="895350">
                <a:moveTo>
                  <a:pt x="519303" y="0"/>
                </a:moveTo>
                <a:lnTo>
                  <a:pt x="0" y="895350"/>
                </a:lnTo>
                <a:lnTo>
                  <a:pt x="1710690" y="89154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任意多边形 48"/>
          <p:cNvSpPr/>
          <p:nvPr/>
        </p:nvSpPr>
        <p:spPr>
          <a:xfrm flipH="1" flipV="1">
            <a:off x="6870325" y="1670121"/>
            <a:ext cx="1438969" cy="711574"/>
          </a:xfrm>
          <a:custGeom>
            <a:avLst/>
            <a:gdLst>
              <a:gd name="connsiteX0" fmla="*/ 0 w 1401318"/>
              <a:gd name="connsiteY0" fmla="*/ 597122 h 597122"/>
              <a:gd name="connsiteX1" fmla="*/ 1401318 w 1401318"/>
              <a:gd name="connsiteY1" fmla="*/ 597122 h 597122"/>
              <a:gd name="connsiteX2" fmla="*/ 1401318 w 1401318"/>
              <a:gd name="connsiteY2" fmla="*/ 0 h 597122"/>
              <a:gd name="connsiteX3" fmla="*/ 342520 w 1401318"/>
              <a:gd name="connsiteY3" fmla="*/ 6571 h 597122"/>
              <a:gd name="connsiteX4" fmla="*/ 0 w 1401318"/>
              <a:gd name="connsiteY4" fmla="*/ 597122 h 597122"/>
              <a:gd name="connsiteX0-1" fmla="*/ 1401318 w 1492758"/>
              <a:gd name="connsiteY0-2" fmla="*/ 0 h 688562"/>
              <a:gd name="connsiteX1-3" fmla="*/ 342520 w 1492758"/>
              <a:gd name="connsiteY1-4" fmla="*/ 6571 h 688562"/>
              <a:gd name="connsiteX2-5" fmla="*/ 0 w 1492758"/>
              <a:gd name="connsiteY2-6" fmla="*/ 597122 h 688562"/>
              <a:gd name="connsiteX3-7" fmla="*/ 1492758 w 1492758"/>
              <a:gd name="connsiteY3-8" fmla="*/ 688562 h 688562"/>
              <a:gd name="connsiteX0-9" fmla="*/ 1401318 w 1479311"/>
              <a:gd name="connsiteY0-10" fmla="*/ 0 h 597122"/>
              <a:gd name="connsiteX1-11" fmla="*/ 342520 w 1479311"/>
              <a:gd name="connsiteY1-12" fmla="*/ 6571 h 597122"/>
              <a:gd name="connsiteX2-13" fmla="*/ 0 w 1479311"/>
              <a:gd name="connsiteY2-14" fmla="*/ 597122 h 597122"/>
              <a:gd name="connsiteX3-15" fmla="*/ 1479311 w 1479311"/>
              <a:gd name="connsiteY3-16" fmla="*/ 580985 h 597122"/>
              <a:gd name="connsiteX0-17" fmla="*/ 1401318 w 1519652"/>
              <a:gd name="connsiteY0-18" fmla="*/ 0 h 597122"/>
              <a:gd name="connsiteX1-19" fmla="*/ 342520 w 1519652"/>
              <a:gd name="connsiteY1-20" fmla="*/ 6571 h 597122"/>
              <a:gd name="connsiteX2-21" fmla="*/ 0 w 1519652"/>
              <a:gd name="connsiteY2-22" fmla="*/ 597122 h 597122"/>
              <a:gd name="connsiteX3-23" fmla="*/ 1519652 w 1519652"/>
              <a:gd name="connsiteY3-24" fmla="*/ 594432 h 597122"/>
              <a:gd name="connsiteX0-25" fmla="*/ 1401318 w 1438969"/>
              <a:gd name="connsiteY0-26" fmla="*/ 0 h 607880"/>
              <a:gd name="connsiteX1-27" fmla="*/ 342520 w 1438969"/>
              <a:gd name="connsiteY1-28" fmla="*/ 6571 h 607880"/>
              <a:gd name="connsiteX2-29" fmla="*/ 0 w 1438969"/>
              <a:gd name="connsiteY2-30" fmla="*/ 597122 h 607880"/>
              <a:gd name="connsiteX3-31" fmla="*/ 1438969 w 1438969"/>
              <a:gd name="connsiteY3-32" fmla="*/ 607880 h 607880"/>
              <a:gd name="connsiteX0-33" fmla="*/ 1401318 w 1438969"/>
              <a:gd name="connsiteY0-34" fmla="*/ 0 h 597122"/>
              <a:gd name="connsiteX1-35" fmla="*/ 342520 w 1438969"/>
              <a:gd name="connsiteY1-36" fmla="*/ 6571 h 597122"/>
              <a:gd name="connsiteX2-37" fmla="*/ 0 w 1438969"/>
              <a:gd name="connsiteY2-38" fmla="*/ 597122 h 597122"/>
              <a:gd name="connsiteX3-39" fmla="*/ 1438969 w 1438969"/>
              <a:gd name="connsiteY3-40" fmla="*/ 580986 h 597122"/>
              <a:gd name="connsiteX0-41" fmla="*/ 1401318 w 1438969"/>
              <a:gd name="connsiteY0-42" fmla="*/ 0 h 597122"/>
              <a:gd name="connsiteX1-43" fmla="*/ 342520 w 1438969"/>
              <a:gd name="connsiteY1-44" fmla="*/ 6571 h 597122"/>
              <a:gd name="connsiteX2-45" fmla="*/ 0 w 1438969"/>
              <a:gd name="connsiteY2-46" fmla="*/ 597122 h 597122"/>
              <a:gd name="connsiteX3-47" fmla="*/ 1438969 w 1438969"/>
              <a:gd name="connsiteY3-48" fmla="*/ 594433 h 597122"/>
              <a:gd name="connsiteX0-49" fmla="*/ 1401318 w 1401318"/>
              <a:gd name="connsiteY0-50" fmla="*/ 0 h 597122"/>
              <a:gd name="connsiteX1-51" fmla="*/ 342520 w 1401318"/>
              <a:gd name="connsiteY1-52" fmla="*/ 6571 h 597122"/>
              <a:gd name="connsiteX2-53" fmla="*/ 0 w 1401318"/>
              <a:gd name="connsiteY2-54" fmla="*/ 597122 h 597122"/>
              <a:gd name="connsiteX3-55" fmla="*/ 1385181 w 1401318"/>
              <a:gd name="connsiteY3-56" fmla="*/ 594433 h 597122"/>
              <a:gd name="connsiteX0-57" fmla="*/ 1401318 w 1401318"/>
              <a:gd name="connsiteY0-58" fmla="*/ 0 h 597122"/>
              <a:gd name="connsiteX1-59" fmla="*/ 342520 w 1401318"/>
              <a:gd name="connsiteY1-60" fmla="*/ 6571 h 597122"/>
              <a:gd name="connsiteX2-61" fmla="*/ 0 w 1401318"/>
              <a:gd name="connsiteY2-62" fmla="*/ 597122 h 597122"/>
              <a:gd name="connsiteX3-63" fmla="*/ 1398628 w 1401318"/>
              <a:gd name="connsiteY3-64" fmla="*/ 594433 h 597122"/>
              <a:gd name="connsiteX0-65" fmla="*/ 1401318 w 1438969"/>
              <a:gd name="connsiteY0-66" fmla="*/ 0 h 597122"/>
              <a:gd name="connsiteX1-67" fmla="*/ 342520 w 1438969"/>
              <a:gd name="connsiteY1-68" fmla="*/ 6571 h 597122"/>
              <a:gd name="connsiteX2-69" fmla="*/ 0 w 1438969"/>
              <a:gd name="connsiteY2-70" fmla="*/ 597122 h 597122"/>
              <a:gd name="connsiteX3-71" fmla="*/ 1438969 w 1438969"/>
              <a:gd name="connsiteY3-72" fmla="*/ 594433 h 597122"/>
              <a:gd name="connsiteX0-73" fmla="*/ 342520 w 1438969"/>
              <a:gd name="connsiteY0-74" fmla="*/ 0 h 590551"/>
              <a:gd name="connsiteX1-75" fmla="*/ 0 w 1438969"/>
              <a:gd name="connsiteY1-76" fmla="*/ 590551 h 590551"/>
              <a:gd name="connsiteX2-77" fmla="*/ 1438969 w 1438969"/>
              <a:gd name="connsiteY2-78" fmla="*/ 587862 h 590551"/>
              <a:gd name="connsiteX0-79" fmla="*/ 436650 w 1438969"/>
              <a:gd name="connsiteY0-80" fmla="*/ 0 h 765363"/>
              <a:gd name="connsiteX1-81" fmla="*/ 0 w 1438969"/>
              <a:gd name="connsiteY1-82" fmla="*/ 765363 h 765363"/>
              <a:gd name="connsiteX2-83" fmla="*/ 1438969 w 1438969"/>
              <a:gd name="connsiteY2-84" fmla="*/ 762674 h 765363"/>
              <a:gd name="connsiteX0-85" fmla="*/ 409756 w 1438969"/>
              <a:gd name="connsiteY0-86" fmla="*/ 0 h 711574"/>
              <a:gd name="connsiteX1-87" fmla="*/ 0 w 1438969"/>
              <a:gd name="connsiteY1-88" fmla="*/ 711574 h 711574"/>
              <a:gd name="connsiteX2-89" fmla="*/ 1438969 w 1438969"/>
              <a:gd name="connsiteY2-90" fmla="*/ 708885 h 7115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438969" h="711574">
                <a:moveTo>
                  <a:pt x="409756" y="0"/>
                </a:moveTo>
                <a:lnTo>
                  <a:pt x="0" y="711574"/>
                </a:lnTo>
                <a:lnTo>
                  <a:pt x="1438969" y="708885"/>
                </a:lnTo>
              </a:path>
            </a:pathLst>
          </a:cu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2492614" y="2504051"/>
            <a:ext cx="7622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帅辰工程设备租赁管理平台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3718741" y="3524004"/>
            <a:ext cx="4731658" cy="306705"/>
          </a:xfrm>
          <a:prstGeom prst="rect">
            <a:avLst/>
          </a:prstGeom>
          <a:noFill/>
          <a:ln w="3175">
            <a:noFill/>
            <a:prstDash val="solid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r>
              <a:rPr lang="en-US" altLang="zh-CN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 information management system</a:t>
            </a:r>
          </a:p>
        </p:txBody>
      </p:sp>
      <p:sp>
        <p:nvSpPr>
          <p:cNvPr id="53" name="文本框 6"/>
          <p:cNvSpPr txBox="1"/>
          <p:nvPr/>
        </p:nvSpPr>
        <p:spPr>
          <a:xfrm>
            <a:off x="5108058" y="3962182"/>
            <a:ext cx="2392045" cy="373637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答辩人：葛伟鹏</a:t>
            </a: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8781143" y="1517722"/>
            <a:ext cx="493486" cy="8639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9147843" y="1140840"/>
            <a:ext cx="493486" cy="863973"/>
          </a:xfrm>
          <a:prstGeom prst="line">
            <a:avLst/>
          </a:prstGeom>
          <a:ln w="19050">
            <a:solidFill>
              <a:schemeClr val="bg1"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>
            <a:off x="4385205" y="4773128"/>
            <a:ext cx="493486" cy="8639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>
            <a:off x="4258130" y="5205114"/>
            <a:ext cx="493486" cy="863973"/>
          </a:xfrm>
          <a:prstGeom prst="line">
            <a:avLst/>
          </a:prstGeom>
          <a:ln w="19050">
            <a:solidFill>
              <a:schemeClr val="bg1"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5177746" y="1140840"/>
            <a:ext cx="183650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Impact" panose="020B0806030902050204" pitchFamily="34" charset="0"/>
              </a:rPr>
              <a:t>2020</a:t>
            </a:r>
            <a:endParaRPr lang="zh-CN" altLang="en-US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820965" y="0"/>
            <a:ext cx="717550" cy="1097304"/>
            <a:chOff x="4704555" y="313131"/>
            <a:chExt cx="2782888" cy="4255695"/>
          </a:xfrm>
        </p:grpSpPr>
        <p:sp>
          <p:nvSpPr>
            <p:cNvPr id="40" name="流程图: 决策 5"/>
            <p:cNvSpPr/>
            <p:nvPr/>
          </p:nvSpPr>
          <p:spPr>
            <a:xfrm>
              <a:off x="4704555" y="313131"/>
              <a:ext cx="2782888" cy="42556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流程图: 决策 6"/>
            <p:cNvSpPr/>
            <p:nvPr/>
          </p:nvSpPr>
          <p:spPr>
            <a:xfrm>
              <a:off x="4934127" y="2015510"/>
              <a:ext cx="2323745" cy="2323745"/>
            </a:xfrm>
            <a:prstGeom prst="rect">
              <a:avLst/>
            </a:prstGeom>
            <a:solidFill>
              <a:srgbClr val="1D303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850562" y="507696"/>
            <a:ext cx="65835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n w="285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000" b="1" dirty="0">
              <a:ln w="285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597709" y="369691"/>
            <a:ext cx="221488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项目功能模块展示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EDFAD2-0982-45D2-8CE7-60F96034E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10" y="839638"/>
            <a:ext cx="9714132" cy="55917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3658870" y="2470150"/>
            <a:ext cx="47713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n w="28575">
                  <a:noFill/>
                </a:ln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5</a:t>
            </a:r>
            <a:r>
              <a:rPr lang="zh-CN" altLang="en-US" sz="6000" dirty="0">
                <a:ln w="28575">
                  <a:noFill/>
                </a:ln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、总结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EDB8F-0773-42C8-BE5F-4DBF73C02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4"/>
            <a:ext cx="10515600" cy="1325563"/>
          </a:xfrm>
        </p:spPr>
        <p:txBody>
          <a:bodyPr/>
          <a:lstStyle/>
          <a:p>
            <a:r>
              <a:rPr lang="zh-CN" altLang="en-US" sz="2667" spc="400" dirty="0">
                <a:solidFill>
                  <a:schemeClr val="bg1">
                    <a:lumMod val="8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+mn-cs"/>
              </a:rPr>
              <a:t>已完成的功能模块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0A3698-73B1-40AA-98DF-9140E1839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97" y="821400"/>
            <a:ext cx="9840285" cy="57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8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BE065-04D3-4CD1-8DED-00CAF6645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需求完成情况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DEAEF56-2CC3-4EE9-9F85-0578C00EA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596115"/>
              </p:ext>
            </p:extLst>
          </p:nvPr>
        </p:nvGraphicFramePr>
        <p:xfrm>
          <a:off x="2811710" y="2132902"/>
          <a:ext cx="6568580" cy="25921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9497">
                  <a:extLst>
                    <a:ext uri="{9D8B030D-6E8A-4147-A177-3AD203B41FA5}">
                      <a16:colId xmlns:a16="http://schemas.microsoft.com/office/drawing/2014/main" val="2027050532"/>
                    </a:ext>
                  </a:extLst>
                </a:gridCol>
                <a:gridCol w="1954886">
                  <a:extLst>
                    <a:ext uri="{9D8B030D-6E8A-4147-A177-3AD203B41FA5}">
                      <a16:colId xmlns:a16="http://schemas.microsoft.com/office/drawing/2014/main" val="224183379"/>
                    </a:ext>
                  </a:extLst>
                </a:gridCol>
                <a:gridCol w="1954886">
                  <a:extLst>
                    <a:ext uri="{9D8B030D-6E8A-4147-A177-3AD203B41FA5}">
                      <a16:colId xmlns:a16="http://schemas.microsoft.com/office/drawing/2014/main" val="397797983"/>
                    </a:ext>
                  </a:extLst>
                </a:gridCol>
                <a:gridCol w="1549311">
                  <a:extLst>
                    <a:ext uri="{9D8B030D-6E8A-4147-A177-3AD203B41FA5}">
                      <a16:colId xmlns:a16="http://schemas.microsoft.com/office/drawing/2014/main" val="376576152"/>
                    </a:ext>
                  </a:extLst>
                </a:gridCol>
              </a:tblGrid>
              <a:tr h="477581">
                <a:tc>
                  <a:txBody>
                    <a:bodyPr/>
                    <a:lstStyle/>
                    <a:p>
                      <a:pPr marL="288290" indent="-28829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需求分类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8290" indent="-28829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需求编号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8290" indent="-28829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需求内容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8290" indent="-28829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实现情况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1802987"/>
                  </a:ext>
                </a:extLst>
              </a:tr>
              <a:tr h="422923">
                <a:tc rowSpan="2">
                  <a:txBody>
                    <a:bodyPr/>
                    <a:lstStyle/>
                    <a:p>
                      <a:pPr marL="288290" indent="-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功能性需求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8290" indent="-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01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8290" indent="-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登录界面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8290" indent="-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完成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2060762"/>
                  </a:ext>
                </a:extLst>
              </a:tr>
              <a:tr h="4229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8290" indent="-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02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8290" indent="-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菜单界面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8290" indent="-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完成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8729898"/>
                  </a:ext>
                </a:extLst>
              </a:tr>
              <a:tr h="422923">
                <a:tc>
                  <a:txBody>
                    <a:bodyPr/>
                    <a:lstStyle/>
                    <a:p>
                      <a:pPr marL="288290" indent="-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性能性需求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8290" indent="-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01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8290" indent="-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响应时间在</a:t>
                      </a:r>
                      <a:r>
                        <a:rPr lang="en-US" sz="1050" kern="100">
                          <a:effectLst/>
                        </a:rPr>
                        <a:t>1s</a:t>
                      </a:r>
                      <a:r>
                        <a:rPr lang="zh-CN" sz="1050" kern="100">
                          <a:effectLst/>
                        </a:rPr>
                        <a:t>以内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8290" indent="-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未完成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9780518"/>
                  </a:ext>
                </a:extLst>
              </a:tr>
              <a:tr h="422923">
                <a:tc rowSpan="2">
                  <a:txBody>
                    <a:bodyPr/>
                    <a:lstStyle/>
                    <a:p>
                      <a:pPr marL="288290" indent="-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安全性需求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8290" indent="-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01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8290" indent="-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密码在数据库中不显示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8290" indent="-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未完成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5705071"/>
                  </a:ext>
                </a:extLst>
              </a:tr>
              <a:tr h="4229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8290" indent="-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02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8290" indent="-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取消界面返回异常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8290" indent="-2882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未完成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7946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168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E3EBE-C259-4070-ADC3-6FB9E9E66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工作产品列表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2E68235-A0B1-4ACF-8B66-354FD9D0C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820921"/>
              </p:ext>
            </p:extLst>
          </p:nvPr>
        </p:nvGraphicFramePr>
        <p:xfrm>
          <a:off x="2844800" y="1679377"/>
          <a:ext cx="65024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174978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872579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230063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76092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工作成果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版本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90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需求，概要设计，详细设计，数据库设计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文档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已完成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794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部分功能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源代码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V2.0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已完成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765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系统交付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产品</a:t>
                      </a:r>
                      <a:endParaRPr lang="en-US" altLang="zh-CN" dirty="0"/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V2.0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未完成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24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数据库设计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数据库包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V2.0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已完成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967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586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CC14729-55EC-489A-A8A0-2BD58A0E8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267"/>
            <a:ext cx="12192000" cy="656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94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A07F982-302F-4DC5-A6F6-46C676B6E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587" y="0"/>
            <a:ext cx="97808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30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820965" y="0"/>
            <a:ext cx="717550" cy="1097304"/>
            <a:chOff x="4704555" y="313131"/>
            <a:chExt cx="2782888" cy="4255695"/>
          </a:xfrm>
        </p:grpSpPr>
        <p:sp>
          <p:nvSpPr>
            <p:cNvPr id="40" name="流程图: 决策 5"/>
            <p:cNvSpPr/>
            <p:nvPr/>
          </p:nvSpPr>
          <p:spPr>
            <a:xfrm>
              <a:off x="4704555" y="313131"/>
              <a:ext cx="2782888" cy="42556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流程图: 决策 6"/>
            <p:cNvSpPr/>
            <p:nvPr/>
          </p:nvSpPr>
          <p:spPr>
            <a:xfrm>
              <a:off x="4934127" y="2015510"/>
              <a:ext cx="2323745" cy="2323745"/>
            </a:xfrm>
            <a:prstGeom prst="rect">
              <a:avLst/>
            </a:prstGeom>
            <a:solidFill>
              <a:srgbClr val="1D303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850562" y="507696"/>
            <a:ext cx="658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n w="285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4000" b="1" dirty="0">
              <a:ln w="285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597709" y="369691"/>
            <a:ext cx="119888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</a:p>
        </p:txBody>
      </p:sp>
      <p:grpSp>
        <p:nvGrpSpPr>
          <p:cNvPr id="20" name="Group 4"/>
          <p:cNvGrpSpPr/>
          <p:nvPr/>
        </p:nvGrpSpPr>
        <p:grpSpPr>
          <a:xfrm>
            <a:off x="9579116" y="4552514"/>
            <a:ext cx="1951520" cy="1521288"/>
            <a:chOff x="17392138" y="4307530"/>
            <a:chExt cx="3597870" cy="2804683"/>
          </a:xfrm>
          <a:noFill/>
        </p:grpSpPr>
        <p:sp>
          <p:nvSpPr>
            <p:cNvPr id="21" name="Freeform 6"/>
            <p:cNvSpPr>
              <a:spLocks noChangeArrowheads="1"/>
            </p:cNvSpPr>
            <p:nvPr/>
          </p:nvSpPr>
          <p:spPr bwMode="auto">
            <a:xfrm rot="21133775">
              <a:off x="18434406" y="5853598"/>
              <a:ext cx="1295368" cy="1023714"/>
            </a:xfrm>
            <a:custGeom>
              <a:avLst/>
              <a:gdLst>
                <a:gd name="T0" fmla="*/ 1936 w 2669"/>
                <a:gd name="T1" fmla="*/ 820 h 2108"/>
                <a:gd name="T2" fmla="*/ 1936 w 2669"/>
                <a:gd name="T3" fmla="*/ 820 h 2108"/>
                <a:gd name="T4" fmla="*/ 2668 w 2669"/>
                <a:gd name="T5" fmla="*/ 0 h 2108"/>
                <a:gd name="T6" fmla="*/ 572 w 2669"/>
                <a:gd name="T7" fmla="*/ 793 h 2108"/>
                <a:gd name="T8" fmla="*/ 455 w 2669"/>
                <a:gd name="T9" fmla="*/ 1658 h 2108"/>
                <a:gd name="T10" fmla="*/ 1936 w 2669"/>
                <a:gd name="T11" fmla="*/ 820 h 2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9" h="2108">
                  <a:moveTo>
                    <a:pt x="1936" y="820"/>
                  </a:moveTo>
                  <a:lnTo>
                    <a:pt x="1936" y="820"/>
                  </a:lnTo>
                  <a:cubicBezTo>
                    <a:pt x="1936" y="820"/>
                    <a:pt x="1686" y="482"/>
                    <a:pt x="2668" y="0"/>
                  </a:cubicBezTo>
                  <a:cubicBezTo>
                    <a:pt x="572" y="793"/>
                    <a:pt x="572" y="793"/>
                    <a:pt x="572" y="793"/>
                  </a:cubicBezTo>
                  <a:cubicBezTo>
                    <a:pt x="572" y="793"/>
                    <a:pt x="910" y="1214"/>
                    <a:pt x="455" y="1658"/>
                  </a:cubicBezTo>
                  <a:cubicBezTo>
                    <a:pt x="0" y="2107"/>
                    <a:pt x="1936" y="820"/>
                    <a:pt x="1936" y="820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22" name="Freeform 7"/>
            <p:cNvSpPr>
              <a:spLocks noChangeArrowheads="1"/>
            </p:cNvSpPr>
            <p:nvPr/>
          </p:nvSpPr>
          <p:spPr bwMode="auto">
            <a:xfrm rot="21133775">
              <a:off x="18567836" y="6095970"/>
              <a:ext cx="1295366" cy="815972"/>
            </a:xfrm>
            <a:custGeom>
              <a:avLst/>
              <a:gdLst>
                <a:gd name="T0" fmla="*/ 2667 w 2668"/>
                <a:gd name="T1" fmla="*/ 222 h 1681"/>
                <a:gd name="T2" fmla="*/ 2667 w 2668"/>
                <a:gd name="T3" fmla="*/ 222 h 1681"/>
                <a:gd name="T4" fmla="*/ 1586 w 2668"/>
                <a:gd name="T5" fmla="*/ 1198 h 1681"/>
                <a:gd name="T6" fmla="*/ 133 w 2668"/>
                <a:gd name="T7" fmla="*/ 1630 h 1681"/>
                <a:gd name="T8" fmla="*/ 67 w 2668"/>
                <a:gd name="T9" fmla="*/ 1497 h 1681"/>
                <a:gd name="T10" fmla="*/ 0 w 2668"/>
                <a:gd name="T11" fmla="*/ 1364 h 1681"/>
                <a:gd name="T12" fmla="*/ 1231 w 2668"/>
                <a:gd name="T13" fmla="*/ 483 h 1681"/>
                <a:gd name="T14" fmla="*/ 2667 w 2668"/>
                <a:gd name="T15" fmla="*/ 222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8" h="1681">
                  <a:moveTo>
                    <a:pt x="2667" y="222"/>
                  </a:moveTo>
                  <a:lnTo>
                    <a:pt x="2667" y="222"/>
                  </a:lnTo>
                  <a:cubicBezTo>
                    <a:pt x="2667" y="222"/>
                    <a:pt x="2573" y="715"/>
                    <a:pt x="1586" y="1198"/>
                  </a:cubicBezTo>
                  <a:cubicBezTo>
                    <a:pt x="599" y="1680"/>
                    <a:pt x="133" y="1630"/>
                    <a:pt x="133" y="1630"/>
                  </a:cubicBezTo>
                  <a:cubicBezTo>
                    <a:pt x="67" y="1497"/>
                    <a:pt x="67" y="1497"/>
                    <a:pt x="67" y="1497"/>
                  </a:cubicBezTo>
                  <a:cubicBezTo>
                    <a:pt x="0" y="1364"/>
                    <a:pt x="0" y="1364"/>
                    <a:pt x="0" y="1364"/>
                  </a:cubicBezTo>
                  <a:cubicBezTo>
                    <a:pt x="0" y="1364"/>
                    <a:pt x="244" y="965"/>
                    <a:pt x="1231" y="483"/>
                  </a:cubicBezTo>
                  <a:cubicBezTo>
                    <a:pt x="2224" y="0"/>
                    <a:pt x="2667" y="222"/>
                    <a:pt x="2667" y="222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23" name="Freeform 8"/>
            <p:cNvSpPr>
              <a:spLocks noChangeArrowheads="1"/>
            </p:cNvSpPr>
            <p:nvPr/>
          </p:nvSpPr>
          <p:spPr bwMode="auto">
            <a:xfrm rot="21133775">
              <a:off x="19375209" y="6170351"/>
              <a:ext cx="237662" cy="346949"/>
            </a:xfrm>
            <a:custGeom>
              <a:avLst/>
              <a:gdLst>
                <a:gd name="T0" fmla="*/ 488 w 489"/>
                <a:gd name="T1" fmla="*/ 593 h 716"/>
                <a:gd name="T2" fmla="*/ 488 w 489"/>
                <a:gd name="T3" fmla="*/ 593 h 716"/>
                <a:gd name="T4" fmla="*/ 321 w 489"/>
                <a:gd name="T5" fmla="*/ 715 h 716"/>
                <a:gd name="T6" fmla="*/ 0 w 489"/>
                <a:gd name="T7" fmla="*/ 55 h 716"/>
                <a:gd name="T8" fmla="*/ 199 w 489"/>
                <a:gd name="T9" fmla="*/ 0 h 716"/>
                <a:gd name="T10" fmla="*/ 488 w 489"/>
                <a:gd name="T11" fmla="*/ 593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716">
                  <a:moveTo>
                    <a:pt x="488" y="593"/>
                  </a:moveTo>
                  <a:lnTo>
                    <a:pt x="488" y="593"/>
                  </a:lnTo>
                  <a:cubicBezTo>
                    <a:pt x="438" y="632"/>
                    <a:pt x="382" y="671"/>
                    <a:pt x="321" y="71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72" y="33"/>
                    <a:pt x="138" y="11"/>
                    <a:pt x="199" y="0"/>
                  </a:cubicBezTo>
                  <a:lnTo>
                    <a:pt x="488" y="593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24" name="Freeform 9"/>
            <p:cNvSpPr>
              <a:spLocks noChangeArrowheads="1"/>
            </p:cNvSpPr>
            <p:nvPr/>
          </p:nvSpPr>
          <p:spPr bwMode="auto">
            <a:xfrm rot="21133775">
              <a:off x="19535642" y="6092496"/>
              <a:ext cx="293332" cy="284842"/>
            </a:xfrm>
            <a:custGeom>
              <a:avLst/>
              <a:gdLst>
                <a:gd name="T0" fmla="*/ 0 w 605"/>
                <a:gd name="T1" fmla="*/ 66 h 588"/>
                <a:gd name="T2" fmla="*/ 0 w 605"/>
                <a:gd name="T3" fmla="*/ 66 h 588"/>
                <a:gd name="T4" fmla="*/ 604 w 605"/>
                <a:gd name="T5" fmla="*/ 94 h 588"/>
                <a:gd name="T6" fmla="*/ 255 w 605"/>
                <a:gd name="T7" fmla="*/ 587 h 588"/>
                <a:gd name="T8" fmla="*/ 0 w 605"/>
                <a:gd name="T9" fmla="*/ 6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588">
                  <a:moveTo>
                    <a:pt x="0" y="66"/>
                  </a:moveTo>
                  <a:lnTo>
                    <a:pt x="0" y="66"/>
                  </a:lnTo>
                  <a:cubicBezTo>
                    <a:pt x="416" y="0"/>
                    <a:pt x="604" y="94"/>
                    <a:pt x="604" y="94"/>
                  </a:cubicBezTo>
                  <a:cubicBezTo>
                    <a:pt x="604" y="94"/>
                    <a:pt x="566" y="305"/>
                    <a:pt x="255" y="587"/>
                  </a:cubicBezTo>
                  <a:lnTo>
                    <a:pt x="0" y="66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25" name="Freeform 10"/>
            <p:cNvSpPr>
              <a:spLocks noChangeArrowheads="1"/>
            </p:cNvSpPr>
            <p:nvPr/>
          </p:nvSpPr>
          <p:spPr bwMode="auto">
            <a:xfrm rot="21133775">
              <a:off x="18506032" y="6845550"/>
              <a:ext cx="179852" cy="197034"/>
            </a:xfrm>
            <a:custGeom>
              <a:avLst/>
              <a:gdLst>
                <a:gd name="T0" fmla="*/ 0 w 372"/>
                <a:gd name="T1" fmla="*/ 83 h 406"/>
                <a:gd name="T2" fmla="*/ 161 w 372"/>
                <a:gd name="T3" fmla="*/ 405 h 406"/>
                <a:gd name="T4" fmla="*/ 371 w 372"/>
                <a:gd name="T5" fmla="*/ 272 h 406"/>
                <a:gd name="T6" fmla="*/ 238 w 372"/>
                <a:gd name="T7" fmla="*/ 0 h 406"/>
                <a:gd name="T8" fmla="*/ 0 w 372"/>
                <a:gd name="T9" fmla="*/ 83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406">
                  <a:moveTo>
                    <a:pt x="0" y="83"/>
                  </a:moveTo>
                  <a:lnTo>
                    <a:pt x="161" y="405"/>
                  </a:lnTo>
                  <a:lnTo>
                    <a:pt x="371" y="272"/>
                  </a:lnTo>
                  <a:lnTo>
                    <a:pt x="238" y="0"/>
                  </a:lnTo>
                  <a:lnTo>
                    <a:pt x="0" y="83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26" name="Freeform 11"/>
            <p:cNvSpPr>
              <a:spLocks noChangeArrowheads="1"/>
            </p:cNvSpPr>
            <p:nvPr/>
          </p:nvSpPr>
          <p:spPr bwMode="auto">
            <a:xfrm rot="21133775">
              <a:off x="18342527" y="6908756"/>
              <a:ext cx="246226" cy="203457"/>
            </a:xfrm>
            <a:custGeom>
              <a:avLst/>
              <a:gdLst>
                <a:gd name="T0" fmla="*/ 354 w 505"/>
                <a:gd name="T1" fmla="*/ 5 h 417"/>
                <a:gd name="T2" fmla="*/ 354 w 505"/>
                <a:gd name="T3" fmla="*/ 5 h 417"/>
                <a:gd name="T4" fmla="*/ 432 w 505"/>
                <a:gd name="T5" fmla="*/ 155 h 417"/>
                <a:gd name="T6" fmla="*/ 504 w 505"/>
                <a:gd name="T7" fmla="*/ 305 h 417"/>
                <a:gd name="T8" fmla="*/ 349 w 505"/>
                <a:gd name="T9" fmla="*/ 416 h 417"/>
                <a:gd name="T10" fmla="*/ 360 w 505"/>
                <a:gd name="T11" fmla="*/ 333 h 417"/>
                <a:gd name="T12" fmla="*/ 0 w 505"/>
                <a:gd name="T13" fmla="*/ 366 h 417"/>
                <a:gd name="T14" fmla="*/ 244 w 505"/>
                <a:gd name="T15" fmla="*/ 100 h 417"/>
                <a:gd name="T16" fmla="*/ 177 w 505"/>
                <a:gd name="T17" fmla="*/ 61 h 417"/>
                <a:gd name="T18" fmla="*/ 354 w 505"/>
                <a:gd name="T19" fmla="*/ 5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5" h="417">
                  <a:moveTo>
                    <a:pt x="354" y="5"/>
                  </a:moveTo>
                  <a:lnTo>
                    <a:pt x="354" y="5"/>
                  </a:lnTo>
                  <a:cubicBezTo>
                    <a:pt x="432" y="155"/>
                    <a:pt x="432" y="155"/>
                    <a:pt x="432" y="155"/>
                  </a:cubicBezTo>
                  <a:cubicBezTo>
                    <a:pt x="504" y="305"/>
                    <a:pt x="504" y="305"/>
                    <a:pt x="504" y="305"/>
                  </a:cubicBezTo>
                  <a:cubicBezTo>
                    <a:pt x="504" y="305"/>
                    <a:pt x="449" y="388"/>
                    <a:pt x="349" y="416"/>
                  </a:cubicBezTo>
                  <a:cubicBezTo>
                    <a:pt x="349" y="416"/>
                    <a:pt x="382" y="355"/>
                    <a:pt x="360" y="333"/>
                  </a:cubicBezTo>
                  <a:cubicBezTo>
                    <a:pt x="360" y="333"/>
                    <a:pt x="155" y="416"/>
                    <a:pt x="0" y="366"/>
                  </a:cubicBezTo>
                  <a:cubicBezTo>
                    <a:pt x="55" y="216"/>
                    <a:pt x="244" y="100"/>
                    <a:pt x="244" y="100"/>
                  </a:cubicBezTo>
                  <a:cubicBezTo>
                    <a:pt x="244" y="72"/>
                    <a:pt x="177" y="61"/>
                    <a:pt x="177" y="61"/>
                  </a:cubicBezTo>
                  <a:cubicBezTo>
                    <a:pt x="255" y="0"/>
                    <a:pt x="354" y="5"/>
                    <a:pt x="354" y="5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27" name="Freeform 12"/>
            <p:cNvSpPr>
              <a:spLocks noChangeArrowheads="1"/>
            </p:cNvSpPr>
            <p:nvPr/>
          </p:nvSpPr>
          <p:spPr bwMode="auto">
            <a:xfrm rot="21133775">
              <a:off x="18396088" y="6909838"/>
              <a:ext cx="184135" cy="167050"/>
            </a:xfrm>
            <a:custGeom>
              <a:avLst/>
              <a:gdLst>
                <a:gd name="T0" fmla="*/ 266 w 378"/>
                <a:gd name="T1" fmla="*/ 33 h 345"/>
                <a:gd name="T2" fmla="*/ 266 w 378"/>
                <a:gd name="T3" fmla="*/ 33 h 345"/>
                <a:gd name="T4" fmla="*/ 321 w 378"/>
                <a:gd name="T5" fmla="*/ 144 h 345"/>
                <a:gd name="T6" fmla="*/ 377 w 378"/>
                <a:gd name="T7" fmla="*/ 255 h 345"/>
                <a:gd name="T8" fmla="*/ 288 w 378"/>
                <a:gd name="T9" fmla="*/ 344 h 345"/>
                <a:gd name="T10" fmla="*/ 266 w 378"/>
                <a:gd name="T11" fmla="*/ 277 h 345"/>
                <a:gd name="T12" fmla="*/ 0 w 378"/>
                <a:gd name="T13" fmla="*/ 299 h 345"/>
                <a:gd name="T14" fmla="*/ 182 w 378"/>
                <a:gd name="T15" fmla="*/ 105 h 345"/>
                <a:gd name="T16" fmla="*/ 138 w 378"/>
                <a:gd name="T17" fmla="*/ 50 h 345"/>
                <a:gd name="T18" fmla="*/ 266 w 378"/>
                <a:gd name="T19" fmla="*/ 3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" h="345">
                  <a:moveTo>
                    <a:pt x="266" y="33"/>
                  </a:moveTo>
                  <a:lnTo>
                    <a:pt x="266" y="33"/>
                  </a:lnTo>
                  <a:cubicBezTo>
                    <a:pt x="321" y="144"/>
                    <a:pt x="321" y="144"/>
                    <a:pt x="321" y="144"/>
                  </a:cubicBezTo>
                  <a:cubicBezTo>
                    <a:pt x="377" y="255"/>
                    <a:pt x="377" y="255"/>
                    <a:pt x="377" y="255"/>
                  </a:cubicBezTo>
                  <a:cubicBezTo>
                    <a:pt x="377" y="255"/>
                    <a:pt x="360" y="327"/>
                    <a:pt x="288" y="344"/>
                  </a:cubicBezTo>
                  <a:cubicBezTo>
                    <a:pt x="288" y="344"/>
                    <a:pt x="282" y="294"/>
                    <a:pt x="266" y="277"/>
                  </a:cubicBezTo>
                  <a:cubicBezTo>
                    <a:pt x="266" y="277"/>
                    <a:pt x="116" y="338"/>
                    <a:pt x="0" y="299"/>
                  </a:cubicBezTo>
                  <a:cubicBezTo>
                    <a:pt x="38" y="188"/>
                    <a:pt x="182" y="105"/>
                    <a:pt x="182" y="105"/>
                  </a:cubicBezTo>
                  <a:cubicBezTo>
                    <a:pt x="177" y="83"/>
                    <a:pt x="138" y="50"/>
                    <a:pt x="138" y="50"/>
                  </a:cubicBezTo>
                  <a:cubicBezTo>
                    <a:pt x="199" y="0"/>
                    <a:pt x="266" y="33"/>
                    <a:pt x="266" y="33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28" name="Freeform 13"/>
            <p:cNvSpPr>
              <a:spLocks noChangeArrowheads="1"/>
            </p:cNvSpPr>
            <p:nvPr/>
          </p:nvSpPr>
          <p:spPr bwMode="auto">
            <a:xfrm rot="21133775">
              <a:off x="18451125" y="6934813"/>
              <a:ext cx="115619" cy="104942"/>
            </a:xfrm>
            <a:custGeom>
              <a:avLst/>
              <a:gdLst>
                <a:gd name="T0" fmla="*/ 172 w 239"/>
                <a:gd name="T1" fmla="*/ 17 h 218"/>
                <a:gd name="T2" fmla="*/ 172 w 239"/>
                <a:gd name="T3" fmla="*/ 17 h 218"/>
                <a:gd name="T4" fmla="*/ 205 w 239"/>
                <a:gd name="T5" fmla="*/ 89 h 218"/>
                <a:gd name="T6" fmla="*/ 238 w 239"/>
                <a:gd name="T7" fmla="*/ 161 h 218"/>
                <a:gd name="T8" fmla="*/ 183 w 239"/>
                <a:gd name="T9" fmla="*/ 217 h 218"/>
                <a:gd name="T10" fmla="*/ 172 w 239"/>
                <a:gd name="T11" fmla="*/ 172 h 218"/>
                <a:gd name="T12" fmla="*/ 0 w 239"/>
                <a:gd name="T13" fmla="*/ 189 h 218"/>
                <a:gd name="T14" fmla="*/ 116 w 239"/>
                <a:gd name="T15" fmla="*/ 61 h 218"/>
                <a:gd name="T16" fmla="*/ 89 w 239"/>
                <a:gd name="T17" fmla="*/ 28 h 218"/>
                <a:gd name="T18" fmla="*/ 172 w 239"/>
                <a:gd name="T19" fmla="*/ 1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9" h="218">
                  <a:moveTo>
                    <a:pt x="172" y="17"/>
                  </a:moveTo>
                  <a:lnTo>
                    <a:pt x="172" y="17"/>
                  </a:lnTo>
                  <a:cubicBezTo>
                    <a:pt x="205" y="89"/>
                    <a:pt x="205" y="89"/>
                    <a:pt x="205" y="89"/>
                  </a:cubicBezTo>
                  <a:cubicBezTo>
                    <a:pt x="238" y="161"/>
                    <a:pt x="238" y="161"/>
                    <a:pt x="238" y="161"/>
                  </a:cubicBezTo>
                  <a:cubicBezTo>
                    <a:pt x="238" y="161"/>
                    <a:pt x="227" y="200"/>
                    <a:pt x="183" y="217"/>
                  </a:cubicBezTo>
                  <a:cubicBezTo>
                    <a:pt x="183" y="217"/>
                    <a:pt x="183" y="183"/>
                    <a:pt x="172" y="172"/>
                  </a:cubicBezTo>
                  <a:cubicBezTo>
                    <a:pt x="172" y="172"/>
                    <a:pt x="72" y="211"/>
                    <a:pt x="0" y="189"/>
                  </a:cubicBezTo>
                  <a:cubicBezTo>
                    <a:pt x="28" y="117"/>
                    <a:pt x="116" y="61"/>
                    <a:pt x="116" y="61"/>
                  </a:cubicBezTo>
                  <a:cubicBezTo>
                    <a:pt x="116" y="50"/>
                    <a:pt x="89" y="28"/>
                    <a:pt x="89" y="28"/>
                  </a:cubicBezTo>
                  <a:cubicBezTo>
                    <a:pt x="127" y="0"/>
                    <a:pt x="172" y="17"/>
                    <a:pt x="172" y="17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29" name="Freeform 14"/>
            <p:cNvSpPr>
              <a:spLocks noChangeArrowheads="1"/>
            </p:cNvSpPr>
            <p:nvPr/>
          </p:nvSpPr>
          <p:spPr bwMode="auto">
            <a:xfrm rot="21133775">
              <a:off x="17565616" y="5086577"/>
              <a:ext cx="1603687" cy="571823"/>
            </a:xfrm>
            <a:custGeom>
              <a:avLst/>
              <a:gdLst>
                <a:gd name="T0" fmla="*/ 2202 w 3301"/>
                <a:gd name="T1" fmla="*/ 77 h 1176"/>
                <a:gd name="T2" fmla="*/ 2202 w 3301"/>
                <a:gd name="T3" fmla="*/ 77 h 1176"/>
                <a:gd name="T4" fmla="*/ 3300 w 3301"/>
                <a:gd name="T5" fmla="*/ 0 h 1176"/>
                <a:gd name="T6" fmla="*/ 1392 w 3301"/>
                <a:gd name="T7" fmla="*/ 1175 h 1176"/>
                <a:gd name="T8" fmla="*/ 633 w 3301"/>
                <a:gd name="T9" fmla="*/ 732 h 1176"/>
                <a:gd name="T10" fmla="*/ 2202 w 3301"/>
                <a:gd name="T11" fmla="*/ 77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01" h="1176">
                  <a:moveTo>
                    <a:pt x="2202" y="77"/>
                  </a:moveTo>
                  <a:lnTo>
                    <a:pt x="2202" y="77"/>
                  </a:lnTo>
                  <a:cubicBezTo>
                    <a:pt x="2202" y="77"/>
                    <a:pt x="2318" y="482"/>
                    <a:pt x="3300" y="0"/>
                  </a:cubicBezTo>
                  <a:cubicBezTo>
                    <a:pt x="1392" y="1175"/>
                    <a:pt x="1392" y="1175"/>
                    <a:pt x="1392" y="1175"/>
                  </a:cubicBezTo>
                  <a:cubicBezTo>
                    <a:pt x="1392" y="1175"/>
                    <a:pt x="1265" y="648"/>
                    <a:pt x="633" y="732"/>
                  </a:cubicBezTo>
                  <a:cubicBezTo>
                    <a:pt x="0" y="820"/>
                    <a:pt x="2202" y="77"/>
                    <a:pt x="2202" y="77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30" name="Freeform 15"/>
            <p:cNvSpPr>
              <a:spLocks noChangeArrowheads="1"/>
            </p:cNvSpPr>
            <p:nvPr/>
          </p:nvSpPr>
          <p:spPr bwMode="auto">
            <a:xfrm rot="21133775">
              <a:off x="17797623" y="4315578"/>
              <a:ext cx="3192385" cy="2017445"/>
            </a:xfrm>
            <a:custGeom>
              <a:avLst/>
              <a:gdLst>
                <a:gd name="T0" fmla="*/ 6576 w 6577"/>
                <a:gd name="T1" fmla="*/ 555 h 4154"/>
                <a:gd name="T2" fmla="*/ 6576 w 6577"/>
                <a:gd name="T3" fmla="*/ 555 h 4154"/>
                <a:gd name="T4" fmla="*/ 3038 w 6577"/>
                <a:gd name="T5" fmla="*/ 1192 h 4154"/>
                <a:gd name="T6" fmla="*/ 0 w 6577"/>
                <a:gd name="T7" fmla="*/ 3371 h 4154"/>
                <a:gd name="T8" fmla="*/ 161 w 6577"/>
                <a:gd name="T9" fmla="*/ 3698 h 4154"/>
                <a:gd name="T10" fmla="*/ 321 w 6577"/>
                <a:gd name="T11" fmla="*/ 4031 h 4154"/>
                <a:gd name="T12" fmla="*/ 3903 w 6577"/>
                <a:gd name="T13" fmla="*/ 2961 h 4154"/>
                <a:gd name="T14" fmla="*/ 6576 w 6577"/>
                <a:gd name="T15" fmla="*/ 555 h 4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77" h="4154">
                  <a:moveTo>
                    <a:pt x="6576" y="555"/>
                  </a:moveTo>
                  <a:lnTo>
                    <a:pt x="6576" y="555"/>
                  </a:lnTo>
                  <a:cubicBezTo>
                    <a:pt x="6576" y="555"/>
                    <a:pt x="5472" y="0"/>
                    <a:pt x="3038" y="1192"/>
                  </a:cubicBezTo>
                  <a:cubicBezTo>
                    <a:pt x="604" y="2390"/>
                    <a:pt x="0" y="3371"/>
                    <a:pt x="0" y="3371"/>
                  </a:cubicBezTo>
                  <a:cubicBezTo>
                    <a:pt x="161" y="3698"/>
                    <a:pt x="161" y="3698"/>
                    <a:pt x="161" y="3698"/>
                  </a:cubicBezTo>
                  <a:cubicBezTo>
                    <a:pt x="321" y="4031"/>
                    <a:pt x="321" y="4031"/>
                    <a:pt x="321" y="4031"/>
                  </a:cubicBezTo>
                  <a:cubicBezTo>
                    <a:pt x="321" y="4031"/>
                    <a:pt x="1469" y="4153"/>
                    <a:pt x="3903" y="2961"/>
                  </a:cubicBezTo>
                  <a:cubicBezTo>
                    <a:pt x="6343" y="1763"/>
                    <a:pt x="6576" y="555"/>
                    <a:pt x="6576" y="555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31" name="Freeform 16"/>
            <p:cNvSpPr>
              <a:spLocks noChangeArrowheads="1"/>
            </p:cNvSpPr>
            <p:nvPr/>
          </p:nvSpPr>
          <p:spPr bwMode="auto">
            <a:xfrm rot="21133775">
              <a:off x="18143588" y="5657724"/>
              <a:ext cx="513866" cy="721739"/>
            </a:xfrm>
            <a:custGeom>
              <a:avLst/>
              <a:gdLst>
                <a:gd name="T0" fmla="*/ 571 w 1060"/>
                <a:gd name="T1" fmla="*/ 1486 h 1487"/>
                <a:gd name="T2" fmla="*/ 571 w 1060"/>
                <a:gd name="T3" fmla="*/ 1486 h 1487"/>
                <a:gd name="T4" fmla="*/ 1059 w 1060"/>
                <a:gd name="T5" fmla="*/ 1381 h 1487"/>
                <a:gd name="T6" fmla="*/ 382 w 1060"/>
                <a:gd name="T7" fmla="*/ 0 h 1487"/>
                <a:gd name="T8" fmla="*/ 0 w 1060"/>
                <a:gd name="T9" fmla="*/ 316 h 1487"/>
                <a:gd name="T10" fmla="*/ 571 w 1060"/>
                <a:gd name="T11" fmla="*/ 1486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0" h="1487">
                  <a:moveTo>
                    <a:pt x="571" y="1486"/>
                  </a:moveTo>
                  <a:lnTo>
                    <a:pt x="571" y="1486"/>
                  </a:lnTo>
                  <a:cubicBezTo>
                    <a:pt x="715" y="1458"/>
                    <a:pt x="876" y="1425"/>
                    <a:pt x="1059" y="1381"/>
                  </a:cubicBezTo>
                  <a:cubicBezTo>
                    <a:pt x="382" y="0"/>
                    <a:pt x="382" y="0"/>
                    <a:pt x="382" y="0"/>
                  </a:cubicBezTo>
                  <a:cubicBezTo>
                    <a:pt x="232" y="117"/>
                    <a:pt x="105" y="222"/>
                    <a:pt x="0" y="316"/>
                  </a:cubicBezTo>
                  <a:lnTo>
                    <a:pt x="571" y="1486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32" name="Freeform 17"/>
            <p:cNvSpPr>
              <a:spLocks noChangeArrowheads="1"/>
            </p:cNvSpPr>
            <p:nvPr/>
          </p:nvSpPr>
          <p:spPr bwMode="auto">
            <a:xfrm rot="21133775">
              <a:off x="20216038" y="4307530"/>
              <a:ext cx="695859" cy="687472"/>
            </a:xfrm>
            <a:custGeom>
              <a:avLst/>
              <a:gdLst>
                <a:gd name="T0" fmla="*/ 616 w 1432"/>
                <a:gd name="T1" fmla="*/ 1414 h 1415"/>
                <a:gd name="T2" fmla="*/ 616 w 1432"/>
                <a:gd name="T3" fmla="*/ 1414 h 1415"/>
                <a:gd name="T4" fmla="*/ 1431 w 1432"/>
                <a:gd name="T5" fmla="*/ 233 h 1415"/>
                <a:gd name="T6" fmla="*/ 0 w 1432"/>
                <a:gd name="T7" fmla="*/ 155 h 1415"/>
                <a:gd name="T8" fmla="*/ 616 w 1432"/>
                <a:gd name="T9" fmla="*/ 141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2" h="1415">
                  <a:moveTo>
                    <a:pt x="616" y="1414"/>
                  </a:moveTo>
                  <a:lnTo>
                    <a:pt x="616" y="1414"/>
                  </a:lnTo>
                  <a:cubicBezTo>
                    <a:pt x="1337" y="737"/>
                    <a:pt x="1431" y="233"/>
                    <a:pt x="1431" y="233"/>
                  </a:cubicBezTo>
                  <a:cubicBezTo>
                    <a:pt x="1431" y="233"/>
                    <a:pt x="976" y="0"/>
                    <a:pt x="0" y="155"/>
                  </a:cubicBezTo>
                  <a:lnTo>
                    <a:pt x="616" y="1414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33" name="Freeform 18"/>
            <p:cNvSpPr>
              <a:spLocks noChangeArrowheads="1"/>
            </p:cNvSpPr>
            <p:nvPr/>
          </p:nvSpPr>
          <p:spPr bwMode="auto">
            <a:xfrm rot="21133775">
              <a:off x="17613473" y="4674257"/>
              <a:ext cx="1295366" cy="820255"/>
            </a:xfrm>
            <a:custGeom>
              <a:avLst/>
              <a:gdLst>
                <a:gd name="T0" fmla="*/ 2667 w 2668"/>
                <a:gd name="T1" fmla="*/ 227 h 1687"/>
                <a:gd name="T2" fmla="*/ 2667 w 2668"/>
                <a:gd name="T3" fmla="*/ 227 h 1687"/>
                <a:gd name="T4" fmla="*/ 1236 w 2668"/>
                <a:gd name="T5" fmla="*/ 482 h 1687"/>
                <a:gd name="T6" fmla="*/ 0 w 2668"/>
                <a:gd name="T7" fmla="*/ 1364 h 1687"/>
                <a:gd name="T8" fmla="*/ 66 w 2668"/>
                <a:gd name="T9" fmla="*/ 1497 h 1687"/>
                <a:gd name="T10" fmla="*/ 133 w 2668"/>
                <a:gd name="T11" fmla="*/ 1636 h 1687"/>
                <a:gd name="T12" fmla="*/ 1586 w 2668"/>
                <a:gd name="T13" fmla="*/ 1198 h 1687"/>
                <a:gd name="T14" fmla="*/ 2667 w 2668"/>
                <a:gd name="T15" fmla="*/ 227 h 1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8" h="1687">
                  <a:moveTo>
                    <a:pt x="2667" y="227"/>
                  </a:moveTo>
                  <a:lnTo>
                    <a:pt x="2667" y="227"/>
                  </a:lnTo>
                  <a:cubicBezTo>
                    <a:pt x="2667" y="227"/>
                    <a:pt x="2223" y="0"/>
                    <a:pt x="1236" y="482"/>
                  </a:cubicBezTo>
                  <a:cubicBezTo>
                    <a:pt x="249" y="970"/>
                    <a:pt x="0" y="1364"/>
                    <a:pt x="0" y="1364"/>
                  </a:cubicBezTo>
                  <a:cubicBezTo>
                    <a:pt x="66" y="1497"/>
                    <a:pt x="66" y="1497"/>
                    <a:pt x="66" y="1497"/>
                  </a:cubicBezTo>
                  <a:cubicBezTo>
                    <a:pt x="133" y="1636"/>
                    <a:pt x="133" y="1636"/>
                    <a:pt x="133" y="1636"/>
                  </a:cubicBezTo>
                  <a:cubicBezTo>
                    <a:pt x="133" y="1636"/>
                    <a:pt x="599" y="1686"/>
                    <a:pt x="1586" y="1198"/>
                  </a:cubicBezTo>
                  <a:cubicBezTo>
                    <a:pt x="2573" y="715"/>
                    <a:pt x="2667" y="227"/>
                    <a:pt x="2667" y="227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34" name="Freeform 19"/>
            <p:cNvSpPr>
              <a:spLocks noChangeArrowheads="1"/>
            </p:cNvSpPr>
            <p:nvPr/>
          </p:nvSpPr>
          <p:spPr bwMode="auto">
            <a:xfrm rot="21133775">
              <a:off x="18420546" y="4748513"/>
              <a:ext cx="239803" cy="346949"/>
            </a:xfrm>
            <a:custGeom>
              <a:avLst/>
              <a:gdLst>
                <a:gd name="T0" fmla="*/ 200 w 494"/>
                <a:gd name="T1" fmla="*/ 0 h 716"/>
                <a:gd name="T2" fmla="*/ 200 w 494"/>
                <a:gd name="T3" fmla="*/ 0 h 716"/>
                <a:gd name="T4" fmla="*/ 0 w 494"/>
                <a:gd name="T5" fmla="*/ 55 h 716"/>
                <a:gd name="T6" fmla="*/ 322 w 494"/>
                <a:gd name="T7" fmla="*/ 715 h 716"/>
                <a:gd name="T8" fmla="*/ 493 w 494"/>
                <a:gd name="T9" fmla="*/ 593 h 716"/>
                <a:gd name="T10" fmla="*/ 200 w 494"/>
                <a:gd name="T11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4" h="716">
                  <a:moveTo>
                    <a:pt x="200" y="0"/>
                  </a:moveTo>
                  <a:lnTo>
                    <a:pt x="200" y="0"/>
                  </a:lnTo>
                  <a:cubicBezTo>
                    <a:pt x="139" y="17"/>
                    <a:pt x="72" y="33"/>
                    <a:pt x="0" y="55"/>
                  </a:cubicBezTo>
                  <a:cubicBezTo>
                    <a:pt x="322" y="715"/>
                    <a:pt x="322" y="715"/>
                    <a:pt x="322" y="715"/>
                  </a:cubicBezTo>
                  <a:cubicBezTo>
                    <a:pt x="383" y="676"/>
                    <a:pt x="444" y="632"/>
                    <a:pt x="493" y="593"/>
                  </a:cubicBezTo>
                  <a:lnTo>
                    <a:pt x="200" y="0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35" name="Freeform 20"/>
            <p:cNvSpPr>
              <a:spLocks noChangeArrowheads="1"/>
            </p:cNvSpPr>
            <p:nvPr/>
          </p:nvSpPr>
          <p:spPr bwMode="auto">
            <a:xfrm rot="21133775">
              <a:off x="18585241" y="4670367"/>
              <a:ext cx="291191" cy="284842"/>
            </a:xfrm>
            <a:custGeom>
              <a:avLst/>
              <a:gdLst>
                <a:gd name="T0" fmla="*/ 255 w 600"/>
                <a:gd name="T1" fmla="*/ 587 h 588"/>
                <a:gd name="T2" fmla="*/ 255 w 600"/>
                <a:gd name="T3" fmla="*/ 587 h 588"/>
                <a:gd name="T4" fmla="*/ 599 w 600"/>
                <a:gd name="T5" fmla="*/ 99 h 588"/>
                <a:gd name="T6" fmla="*/ 0 w 600"/>
                <a:gd name="T7" fmla="*/ 72 h 588"/>
                <a:gd name="T8" fmla="*/ 255 w 600"/>
                <a:gd name="T9" fmla="*/ 587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588">
                  <a:moveTo>
                    <a:pt x="255" y="587"/>
                  </a:moveTo>
                  <a:lnTo>
                    <a:pt x="255" y="587"/>
                  </a:lnTo>
                  <a:cubicBezTo>
                    <a:pt x="560" y="310"/>
                    <a:pt x="599" y="99"/>
                    <a:pt x="599" y="99"/>
                  </a:cubicBezTo>
                  <a:cubicBezTo>
                    <a:pt x="599" y="99"/>
                    <a:pt x="410" y="0"/>
                    <a:pt x="0" y="72"/>
                  </a:cubicBezTo>
                  <a:lnTo>
                    <a:pt x="255" y="587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36" name="Freeform 21"/>
            <p:cNvSpPr>
              <a:spLocks noChangeArrowheads="1"/>
            </p:cNvSpPr>
            <p:nvPr/>
          </p:nvSpPr>
          <p:spPr bwMode="auto">
            <a:xfrm rot="21133775">
              <a:off x="19622774" y="4739965"/>
              <a:ext cx="573816" cy="573965"/>
            </a:xfrm>
            <a:custGeom>
              <a:avLst/>
              <a:gdLst>
                <a:gd name="T0" fmla="*/ 821 w 1182"/>
                <a:gd name="T1" fmla="*/ 1054 h 1182"/>
                <a:gd name="T2" fmla="*/ 821 w 1182"/>
                <a:gd name="T3" fmla="*/ 1054 h 1182"/>
                <a:gd name="T4" fmla="*/ 128 w 1182"/>
                <a:gd name="T5" fmla="*/ 821 h 1182"/>
                <a:gd name="T6" fmla="*/ 361 w 1182"/>
                <a:gd name="T7" fmla="*/ 122 h 1182"/>
                <a:gd name="T8" fmla="*/ 1059 w 1182"/>
                <a:gd name="T9" fmla="*/ 361 h 1182"/>
                <a:gd name="T10" fmla="*/ 821 w 1182"/>
                <a:gd name="T11" fmla="*/ 1054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2" h="1182">
                  <a:moveTo>
                    <a:pt x="821" y="1054"/>
                  </a:moveTo>
                  <a:lnTo>
                    <a:pt x="821" y="1054"/>
                  </a:lnTo>
                  <a:cubicBezTo>
                    <a:pt x="560" y="1181"/>
                    <a:pt x="250" y="1076"/>
                    <a:pt x="128" y="821"/>
                  </a:cubicBezTo>
                  <a:cubicBezTo>
                    <a:pt x="0" y="560"/>
                    <a:pt x="105" y="250"/>
                    <a:pt x="361" y="122"/>
                  </a:cubicBezTo>
                  <a:cubicBezTo>
                    <a:pt x="621" y="0"/>
                    <a:pt x="932" y="106"/>
                    <a:pt x="1059" y="361"/>
                  </a:cubicBezTo>
                  <a:cubicBezTo>
                    <a:pt x="1181" y="621"/>
                    <a:pt x="1076" y="932"/>
                    <a:pt x="821" y="1054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37" name="Freeform 22"/>
            <p:cNvSpPr>
              <a:spLocks noChangeArrowheads="1"/>
            </p:cNvSpPr>
            <p:nvPr/>
          </p:nvSpPr>
          <p:spPr bwMode="auto">
            <a:xfrm rot="21133775">
              <a:off x="19695417" y="4808365"/>
              <a:ext cx="430362" cy="434758"/>
            </a:xfrm>
            <a:custGeom>
              <a:avLst/>
              <a:gdLst>
                <a:gd name="T0" fmla="*/ 615 w 888"/>
                <a:gd name="T1" fmla="*/ 792 h 893"/>
                <a:gd name="T2" fmla="*/ 615 w 888"/>
                <a:gd name="T3" fmla="*/ 792 h 893"/>
                <a:gd name="T4" fmla="*/ 94 w 888"/>
                <a:gd name="T5" fmla="*/ 615 h 893"/>
                <a:gd name="T6" fmla="*/ 271 w 888"/>
                <a:gd name="T7" fmla="*/ 94 h 893"/>
                <a:gd name="T8" fmla="*/ 793 w 888"/>
                <a:gd name="T9" fmla="*/ 277 h 893"/>
                <a:gd name="T10" fmla="*/ 615 w 888"/>
                <a:gd name="T11" fmla="*/ 792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8" h="893">
                  <a:moveTo>
                    <a:pt x="615" y="792"/>
                  </a:moveTo>
                  <a:lnTo>
                    <a:pt x="615" y="792"/>
                  </a:lnTo>
                  <a:cubicBezTo>
                    <a:pt x="421" y="892"/>
                    <a:pt x="188" y="809"/>
                    <a:pt x="94" y="615"/>
                  </a:cubicBezTo>
                  <a:cubicBezTo>
                    <a:pt x="0" y="426"/>
                    <a:pt x="78" y="188"/>
                    <a:pt x="271" y="94"/>
                  </a:cubicBezTo>
                  <a:cubicBezTo>
                    <a:pt x="466" y="0"/>
                    <a:pt x="699" y="83"/>
                    <a:pt x="793" y="277"/>
                  </a:cubicBezTo>
                  <a:cubicBezTo>
                    <a:pt x="887" y="465"/>
                    <a:pt x="804" y="698"/>
                    <a:pt x="615" y="792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38" name="Freeform 23"/>
            <p:cNvSpPr>
              <a:spLocks noChangeArrowheads="1"/>
            </p:cNvSpPr>
            <p:nvPr/>
          </p:nvSpPr>
          <p:spPr bwMode="auto">
            <a:xfrm rot="21133775">
              <a:off x="17800433" y="6157663"/>
              <a:ext cx="282626" cy="409058"/>
            </a:xfrm>
            <a:custGeom>
              <a:avLst/>
              <a:gdLst>
                <a:gd name="T0" fmla="*/ 393 w 583"/>
                <a:gd name="T1" fmla="*/ 843 h 844"/>
                <a:gd name="T2" fmla="*/ 0 w 583"/>
                <a:gd name="T3" fmla="*/ 44 h 844"/>
                <a:gd name="T4" fmla="*/ 255 w 583"/>
                <a:gd name="T5" fmla="*/ 0 h 844"/>
                <a:gd name="T6" fmla="*/ 582 w 583"/>
                <a:gd name="T7" fmla="*/ 665 h 844"/>
                <a:gd name="T8" fmla="*/ 393 w 583"/>
                <a:gd name="T9" fmla="*/ 843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3" h="844">
                  <a:moveTo>
                    <a:pt x="393" y="843"/>
                  </a:moveTo>
                  <a:lnTo>
                    <a:pt x="0" y="44"/>
                  </a:lnTo>
                  <a:lnTo>
                    <a:pt x="255" y="0"/>
                  </a:lnTo>
                  <a:lnTo>
                    <a:pt x="582" y="665"/>
                  </a:lnTo>
                  <a:lnTo>
                    <a:pt x="393" y="843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45" name="Freeform 24"/>
            <p:cNvSpPr>
              <a:spLocks noChangeArrowheads="1"/>
            </p:cNvSpPr>
            <p:nvPr/>
          </p:nvSpPr>
          <p:spPr bwMode="auto">
            <a:xfrm rot="21133775">
              <a:off x="17553511" y="5423712"/>
              <a:ext cx="177713" cy="197034"/>
            </a:xfrm>
            <a:custGeom>
              <a:avLst/>
              <a:gdLst>
                <a:gd name="T0" fmla="*/ 155 w 367"/>
                <a:gd name="T1" fmla="*/ 405 h 406"/>
                <a:gd name="T2" fmla="*/ 0 w 367"/>
                <a:gd name="T3" fmla="*/ 83 h 406"/>
                <a:gd name="T4" fmla="*/ 233 w 367"/>
                <a:gd name="T5" fmla="*/ 0 h 406"/>
                <a:gd name="T6" fmla="*/ 366 w 367"/>
                <a:gd name="T7" fmla="*/ 272 h 406"/>
                <a:gd name="T8" fmla="*/ 155 w 367"/>
                <a:gd name="T9" fmla="*/ 405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7" h="406">
                  <a:moveTo>
                    <a:pt x="155" y="405"/>
                  </a:moveTo>
                  <a:lnTo>
                    <a:pt x="0" y="83"/>
                  </a:lnTo>
                  <a:lnTo>
                    <a:pt x="233" y="0"/>
                  </a:lnTo>
                  <a:lnTo>
                    <a:pt x="366" y="272"/>
                  </a:lnTo>
                  <a:lnTo>
                    <a:pt x="155" y="405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46" name="Freeform 25"/>
            <p:cNvSpPr>
              <a:spLocks noChangeArrowheads="1"/>
            </p:cNvSpPr>
            <p:nvPr/>
          </p:nvSpPr>
          <p:spPr bwMode="auto">
            <a:xfrm rot="21133775">
              <a:off x="17439196" y="6234296"/>
              <a:ext cx="550262" cy="454032"/>
            </a:xfrm>
            <a:custGeom>
              <a:avLst/>
              <a:gdLst>
                <a:gd name="T0" fmla="*/ 1131 w 1132"/>
                <a:gd name="T1" fmla="*/ 688 h 933"/>
                <a:gd name="T2" fmla="*/ 1131 w 1132"/>
                <a:gd name="T3" fmla="*/ 688 h 933"/>
                <a:gd name="T4" fmla="*/ 965 w 1132"/>
                <a:gd name="T5" fmla="*/ 349 h 933"/>
                <a:gd name="T6" fmla="*/ 798 w 1132"/>
                <a:gd name="T7" fmla="*/ 11 h 933"/>
                <a:gd name="T8" fmla="*/ 394 w 1132"/>
                <a:gd name="T9" fmla="*/ 133 h 933"/>
                <a:gd name="T10" fmla="*/ 549 w 1132"/>
                <a:gd name="T11" fmla="*/ 227 h 933"/>
                <a:gd name="T12" fmla="*/ 0 w 1132"/>
                <a:gd name="T13" fmla="*/ 821 h 933"/>
                <a:gd name="T14" fmla="*/ 804 w 1132"/>
                <a:gd name="T15" fmla="*/ 749 h 933"/>
                <a:gd name="T16" fmla="*/ 787 w 1132"/>
                <a:gd name="T17" fmla="*/ 932 h 933"/>
                <a:gd name="T18" fmla="*/ 1131 w 1132"/>
                <a:gd name="T19" fmla="*/ 688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2" h="933">
                  <a:moveTo>
                    <a:pt x="1131" y="688"/>
                  </a:moveTo>
                  <a:lnTo>
                    <a:pt x="1131" y="688"/>
                  </a:lnTo>
                  <a:cubicBezTo>
                    <a:pt x="965" y="349"/>
                    <a:pt x="965" y="349"/>
                    <a:pt x="965" y="349"/>
                  </a:cubicBezTo>
                  <a:cubicBezTo>
                    <a:pt x="798" y="11"/>
                    <a:pt x="798" y="11"/>
                    <a:pt x="798" y="11"/>
                  </a:cubicBezTo>
                  <a:cubicBezTo>
                    <a:pt x="798" y="11"/>
                    <a:pt x="576" y="0"/>
                    <a:pt x="394" y="133"/>
                  </a:cubicBezTo>
                  <a:cubicBezTo>
                    <a:pt x="394" y="133"/>
                    <a:pt x="543" y="161"/>
                    <a:pt x="549" y="227"/>
                  </a:cubicBezTo>
                  <a:cubicBezTo>
                    <a:pt x="549" y="227"/>
                    <a:pt x="127" y="482"/>
                    <a:pt x="0" y="821"/>
                  </a:cubicBezTo>
                  <a:cubicBezTo>
                    <a:pt x="344" y="932"/>
                    <a:pt x="804" y="749"/>
                    <a:pt x="804" y="749"/>
                  </a:cubicBezTo>
                  <a:cubicBezTo>
                    <a:pt x="854" y="798"/>
                    <a:pt x="787" y="932"/>
                    <a:pt x="787" y="932"/>
                  </a:cubicBezTo>
                  <a:cubicBezTo>
                    <a:pt x="1004" y="870"/>
                    <a:pt x="1131" y="688"/>
                    <a:pt x="1131" y="688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47" name="Freeform 26"/>
            <p:cNvSpPr>
              <a:spLocks noChangeArrowheads="1"/>
            </p:cNvSpPr>
            <p:nvPr/>
          </p:nvSpPr>
          <p:spPr bwMode="auto">
            <a:xfrm rot="21133775">
              <a:off x="17553048" y="6243155"/>
              <a:ext cx="408951" cy="372649"/>
            </a:xfrm>
            <a:custGeom>
              <a:avLst/>
              <a:gdLst>
                <a:gd name="T0" fmla="*/ 843 w 844"/>
                <a:gd name="T1" fmla="*/ 566 h 766"/>
                <a:gd name="T2" fmla="*/ 843 w 844"/>
                <a:gd name="T3" fmla="*/ 566 h 766"/>
                <a:gd name="T4" fmla="*/ 721 w 844"/>
                <a:gd name="T5" fmla="*/ 316 h 766"/>
                <a:gd name="T6" fmla="*/ 599 w 844"/>
                <a:gd name="T7" fmla="*/ 61 h 766"/>
                <a:gd name="T8" fmla="*/ 316 w 844"/>
                <a:gd name="T9" fmla="*/ 100 h 766"/>
                <a:gd name="T10" fmla="*/ 410 w 844"/>
                <a:gd name="T11" fmla="*/ 228 h 766"/>
                <a:gd name="T12" fmla="*/ 0 w 844"/>
                <a:gd name="T13" fmla="*/ 666 h 766"/>
                <a:gd name="T14" fmla="*/ 604 w 844"/>
                <a:gd name="T15" fmla="*/ 616 h 766"/>
                <a:gd name="T16" fmla="*/ 643 w 844"/>
                <a:gd name="T17" fmla="*/ 765 h 766"/>
                <a:gd name="T18" fmla="*/ 843 w 844"/>
                <a:gd name="T19" fmla="*/ 566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4" h="766">
                  <a:moveTo>
                    <a:pt x="843" y="566"/>
                  </a:moveTo>
                  <a:lnTo>
                    <a:pt x="843" y="566"/>
                  </a:lnTo>
                  <a:cubicBezTo>
                    <a:pt x="721" y="316"/>
                    <a:pt x="721" y="316"/>
                    <a:pt x="721" y="316"/>
                  </a:cubicBezTo>
                  <a:cubicBezTo>
                    <a:pt x="599" y="61"/>
                    <a:pt x="599" y="61"/>
                    <a:pt x="599" y="61"/>
                  </a:cubicBezTo>
                  <a:cubicBezTo>
                    <a:pt x="599" y="61"/>
                    <a:pt x="449" y="0"/>
                    <a:pt x="316" y="100"/>
                  </a:cubicBezTo>
                  <a:cubicBezTo>
                    <a:pt x="316" y="100"/>
                    <a:pt x="405" y="178"/>
                    <a:pt x="410" y="228"/>
                  </a:cubicBezTo>
                  <a:cubicBezTo>
                    <a:pt x="410" y="228"/>
                    <a:pt x="94" y="416"/>
                    <a:pt x="0" y="666"/>
                  </a:cubicBezTo>
                  <a:cubicBezTo>
                    <a:pt x="260" y="749"/>
                    <a:pt x="604" y="616"/>
                    <a:pt x="604" y="616"/>
                  </a:cubicBezTo>
                  <a:cubicBezTo>
                    <a:pt x="637" y="649"/>
                    <a:pt x="643" y="765"/>
                    <a:pt x="643" y="765"/>
                  </a:cubicBezTo>
                  <a:cubicBezTo>
                    <a:pt x="809" y="721"/>
                    <a:pt x="843" y="566"/>
                    <a:pt x="843" y="566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48" name="Freeform 27"/>
            <p:cNvSpPr>
              <a:spLocks noChangeArrowheads="1"/>
            </p:cNvSpPr>
            <p:nvPr/>
          </p:nvSpPr>
          <p:spPr bwMode="auto">
            <a:xfrm rot="21133775">
              <a:off x="17683827" y="6293408"/>
              <a:ext cx="256932" cy="235583"/>
            </a:xfrm>
            <a:custGeom>
              <a:avLst/>
              <a:gdLst>
                <a:gd name="T0" fmla="*/ 526 w 527"/>
                <a:gd name="T1" fmla="*/ 355 h 483"/>
                <a:gd name="T2" fmla="*/ 526 w 527"/>
                <a:gd name="T3" fmla="*/ 355 h 483"/>
                <a:gd name="T4" fmla="*/ 449 w 527"/>
                <a:gd name="T5" fmla="*/ 199 h 483"/>
                <a:gd name="T6" fmla="*/ 371 w 527"/>
                <a:gd name="T7" fmla="*/ 39 h 483"/>
                <a:gd name="T8" fmla="*/ 194 w 527"/>
                <a:gd name="T9" fmla="*/ 61 h 483"/>
                <a:gd name="T10" fmla="*/ 255 w 527"/>
                <a:gd name="T11" fmla="*/ 144 h 483"/>
                <a:gd name="T12" fmla="*/ 0 w 527"/>
                <a:gd name="T13" fmla="*/ 421 h 483"/>
                <a:gd name="T14" fmla="*/ 377 w 527"/>
                <a:gd name="T15" fmla="*/ 388 h 483"/>
                <a:gd name="T16" fmla="*/ 404 w 527"/>
                <a:gd name="T17" fmla="*/ 482 h 483"/>
                <a:gd name="T18" fmla="*/ 526 w 527"/>
                <a:gd name="T19" fmla="*/ 355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7" h="483">
                  <a:moveTo>
                    <a:pt x="526" y="355"/>
                  </a:moveTo>
                  <a:lnTo>
                    <a:pt x="526" y="355"/>
                  </a:lnTo>
                  <a:cubicBezTo>
                    <a:pt x="449" y="199"/>
                    <a:pt x="449" y="199"/>
                    <a:pt x="449" y="199"/>
                  </a:cubicBezTo>
                  <a:cubicBezTo>
                    <a:pt x="371" y="39"/>
                    <a:pt x="371" y="39"/>
                    <a:pt x="371" y="39"/>
                  </a:cubicBezTo>
                  <a:cubicBezTo>
                    <a:pt x="371" y="39"/>
                    <a:pt x="282" y="0"/>
                    <a:pt x="194" y="61"/>
                  </a:cubicBezTo>
                  <a:cubicBezTo>
                    <a:pt x="194" y="61"/>
                    <a:pt x="249" y="111"/>
                    <a:pt x="255" y="144"/>
                  </a:cubicBezTo>
                  <a:cubicBezTo>
                    <a:pt x="255" y="144"/>
                    <a:pt x="55" y="260"/>
                    <a:pt x="0" y="421"/>
                  </a:cubicBezTo>
                  <a:cubicBezTo>
                    <a:pt x="160" y="471"/>
                    <a:pt x="377" y="388"/>
                    <a:pt x="377" y="388"/>
                  </a:cubicBezTo>
                  <a:cubicBezTo>
                    <a:pt x="399" y="410"/>
                    <a:pt x="404" y="482"/>
                    <a:pt x="404" y="482"/>
                  </a:cubicBezTo>
                  <a:cubicBezTo>
                    <a:pt x="504" y="454"/>
                    <a:pt x="526" y="355"/>
                    <a:pt x="526" y="355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49" name="Freeform 28"/>
            <p:cNvSpPr>
              <a:spLocks noChangeArrowheads="1"/>
            </p:cNvSpPr>
            <p:nvPr/>
          </p:nvSpPr>
          <p:spPr bwMode="auto">
            <a:xfrm rot="21133775">
              <a:off x="17392138" y="5486773"/>
              <a:ext cx="241944" cy="203457"/>
            </a:xfrm>
            <a:custGeom>
              <a:avLst/>
              <a:gdLst>
                <a:gd name="T0" fmla="*/ 499 w 500"/>
                <a:gd name="T1" fmla="*/ 305 h 417"/>
                <a:gd name="T2" fmla="*/ 499 w 500"/>
                <a:gd name="T3" fmla="*/ 305 h 417"/>
                <a:gd name="T4" fmla="*/ 426 w 500"/>
                <a:gd name="T5" fmla="*/ 155 h 417"/>
                <a:gd name="T6" fmla="*/ 354 w 500"/>
                <a:gd name="T7" fmla="*/ 5 h 417"/>
                <a:gd name="T8" fmla="*/ 172 w 500"/>
                <a:gd name="T9" fmla="*/ 61 h 417"/>
                <a:gd name="T10" fmla="*/ 244 w 500"/>
                <a:gd name="T11" fmla="*/ 105 h 417"/>
                <a:gd name="T12" fmla="*/ 0 w 500"/>
                <a:gd name="T13" fmla="*/ 366 h 417"/>
                <a:gd name="T14" fmla="*/ 354 w 500"/>
                <a:gd name="T15" fmla="*/ 332 h 417"/>
                <a:gd name="T16" fmla="*/ 349 w 500"/>
                <a:gd name="T17" fmla="*/ 416 h 417"/>
                <a:gd name="T18" fmla="*/ 499 w 500"/>
                <a:gd name="T19" fmla="*/ 305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17">
                  <a:moveTo>
                    <a:pt x="499" y="305"/>
                  </a:moveTo>
                  <a:lnTo>
                    <a:pt x="499" y="305"/>
                  </a:lnTo>
                  <a:cubicBezTo>
                    <a:pt x="426" y="155"/>
                    <a:pt x="426" y="155"/>
                    <a:pt x="426" y="155"/>
                  </a:cubicBezTo>
                  <a:cubicBezTo>
                    <a:pt x="354" y="5"/>
                    <a:pt x="354" y="5"/>
                    <a:pt x="354" y="5"/>
                  </a:cubicBezTo>
                  <a:cubicBezTo>
                    <a:pt x="354" y="5"/>
                    <a:pt x="255" y="0"/>
                    <a:pt x="172" y="61"/>
                  </a:cubicBezTo>
                  <a:cubicBezTo>
                    <a:pt x="172" y="61"/>
                    <a:pt x="238" y="72"/>
                    <a:pt x="244" y="105"/>
                  </a:cubicBezTo>
                  <a:cubicBezTo>
                    <a:pt x="244" y="105"/>
                    <a:pt x="49" y="216"/>
                    <a:pt x="0" y="366"/>
                  </a:cubicBezTo>
                  <a:cubicBezTo>
                    <a:pt x="149" y="416"/>
                    <a:pt x="354" y="332"/>
                    <a:pt x="354" y="332"/>
                  </a:cubicBezTo>
                  <a:cubicBezTo>
                    <a:pt x="377" y="355"/>
                    <a:pt x="349" y="416"/>
                    <a:pt x="349" y="416"/>
                  </a:cubicBezTo>
                  <a:cubicBezTo>
                    <a:pt x="443" y="388"/>
                    <a:pt x="499" y="305"/>
                    <a:pt x="499" y="305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50" name="Freeform 29"/>
            <p:cNvSpPr>
              <a:spLocks noChangeArrowheads="1"/>
            </p:cNvSpPr>
            <p:nvPr/>
          </p:nvSpPr>
          <p:spPr bwMode="auto">
            <a:xfrm rot="21133775">
              <a:off x="17439603" y="5490555"/>
              <a:ext cx="184135" cy="167050"/>
            </a:xfrm>
            <a:custGeom>
              <a:avLst/>
              <a:gdLst>
                <a:gd name="T0" fmla="*/ 377 w 378"/>
                <a:gd name="T1" fmla="*/ 255 h 345"/>
                <a:gd name="T2" fmla="*/ 377 w 378"/>
                <a:gd name="T3" fmla="*/ 255 h 345"/>
                <a:gd name="T4" fmla="*/ 321 w 378"/>
                <a:gd name="T5" fmla="*/ 139 h 345"/>
                <a:gd name="T6" fmla="*/ 266 w 378"/>
                <a:gd name="T7" fmla="*/ 28 h 345"/>
                <a:gd name="T8" fmla="*/ 144 w 378"/>
                <a:gd name="T9" fmla="*/ 45 h 345"/>
                <a:gd name="T10" fmla="*/ 183 w 378"/>
                <a:gd name="T11" fmla="*/ 100 h 345"/>
                <a:gd name="T12" fmla="*/ 0 w 378"/>
                <a:gd name="T13" fmla="*/ 300 h 345"/>
                <a:gd name="T14" fmla="*/ 266 w 378"/>
                <a:gd name="T15" fmla="*/ 272 h 345"/>
                <a:gd name="T16" fmla="*/ 288 w 378"/>
                <a:gd name="T17" fmla="*/ 344 h 345"/>
                <a:gd name="T18" fmla="*/ 377 w 378"/>
                <a:gd name="T19" fmla="*/ 25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" h="345">
                  <a:moveTo>
                    <a:pt x="377" y="255"/>
                  </a:moveTo>
                  <a:lnTo>
                    <a:pt x="377" y="255"/>
                  </a:lnTo>
                  <a:cubicBezTo>
                    <a:pt x="321" y="139"/>
                    <a:pt x="321" y="139"/>
                    <a:pt x="321" y="139"/>
                  </a:cubicBezTo>
                  <a:cubicBezTo>
                    <a:pt x="266" y="28"/>
                    <a:pt x="266" y="28"/>
                    <a:pt x="266" y="28"/>
                  </a:cubicBezTo>
                  <a:cubicBezTo>
                    <a:pt x="266" y="28"/>
                    <a:pt x="200" y="0"/>
                    <a:pt x="144" y="45"/>
                  </a:cubicBezTo>
                  <a:cubicBezTo>
                    <a:pt x="144" y="45"/>
                    <a:pt x="183" y="78"/>
                    <a:pt x="183" y="100"/>
                  </a:cubicBezTo>
                  <a:cubicBezTo>
                    <a:pt x="183" y="100"/>
                    <a:pt x="44" y="183"/>
                    <a:pt x="0" y="300"/>
                  </a:cubicBezTo>
                  <a:cubicBezTo>
                    <a:pt x="116" y="333"/>
                    <a:pt x="266" y="272"/>
                    <a:pt x="266" y="272"/>
                  </a:cubicBezTo>
                  <a:cubicBezTo>
                    <a:pt x="283" y="289"/>
                    <a:pt x="288" y="344"/>
                    <a:pt x="288" y="344"/>
                  </a:cubicBezTo>
                  <a:cubicBezTo>
                    <a:pt x="360" y="322"/>
                    <a:pt x="377" y="255"/>
                    <a:pt x="377" y="255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51" name="Freeform 30"/>
            <p:cNvSpPr>
              <a:spLocks noChangeArrowheads="1"/>
            </p:cNvSpPr>
            <p:nvPr/>
          </p:nvSpPr>
          <p:spPr bwMode="auto">
            <a:xfrm rot="21133775">
              <a:off x="17498603" y="5512975"/>
              <a:ext cx="113479" cy="104942"/>
            </a:xfrm>
            <a:custGeom>
              <a:avLst/>
              <a:gdLst>
                <a:gd name="T0" fmla="*/ 233 w 234"/>
                <a:gd name="T1" fmla="*/ 161 h 218"/>
                <a:gd name="T2" fmla="*/ 233 w 234"/>
                <a:gd name="T3" fmla="*/ 161 h 218"/>
                <a:gd name="T4" fmla="*/ 199 w 234"/>
                <a:gd name="T5" fmla="*/ 89 h 218"/>
                <a:gd name="T6" fmla="*/ 166 w 234"/>
                <a:gd name="T7" fmla="*/ 23 h 218"/>
                <a:gd name="T8" fmla="*/ 89 w 234"/>
                <a:gd name="T9" fmla="*/ 28 h 218"/>
                <a:gd name="T10" fmla="*/ 111 w 234"/>
                <a:gd name="T11" fmla="*/ 67 h 218"/>
                <a:gd name="T12" fmla="*/ 0 w 234"/>
                <a:gd name="T13" fmla="*/ 189 h 218"/>
                <a:gd name="T14" fmla="*/ 166 w 234"/>
                <a:gd name="T15" fmla="*/ 172 h 218"/>
                <a:gd name="T16" fmla="*/ 177 w 234"/>
                <a:gd name="T17" fmla="*/ 217 h 218"/>
                <a:gd name="T18" fmla="*/ 233 w 234"/>
                <a:gd name="T19" fmla="*/ 16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218">
                  <a:moveTo>
                    <a:pt x="233" y="161"/>
                  </a:moveTo>
                  <a:lnTo>
                    <a:pt x="233" y="161"/>
                  </a:lnTo>
                  <a:cubicBezTo>
                    <a:pt x="199" y="89"/>
                    <a:pt x="199" y="89"/>
                    <a:pt x="199" y="89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6" y="23"/>
                    <a:pt x="122" y="0"/>
                    <a:pt x="89" y="28"/>
                  </a:cubicBezTo>
                  <a:cubicBezTo>
                    <a:pt x="89" y="28"/>
                    <a:pt x="111" y="50"/>
                    <a:pt x="111" y="67"/>
                  </a:cubicBezTo>
                  <a:cubicBezTo>
                    <a:pt x="111" y="67"/>
                    <a:pt x="22" y="117"/>
                    <a:pt x="0" y="189"/>
                  </a:cubicBezTo>
                  <a:cubicBezTo>
                    <a:pt x="72" y="211"/>
                    <a:pt x="166" y="172"/>
                    <a:pt x="166" y="172"/>
                  </a:cubicBezTo>
                  <a:cubicBezTo>
                    <a:pt x="177" y="183"/>
                    <a:pt x="177" y="217"/>
                    <a:pt x="177" y="217"/>
                  </a:cubicBezTo>
                  <a:cubicBezTo>
                    <a:pt x="222" y="205"/>
                    <a:pt x="233" y="161"/>
                    <a:pt x="233" y="161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330497" y="1150936"/>
            <a:ext cx="2260553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经验与教训</a:t>
            </a:r>
            <a:r>
              <a:rPr lang="en-US" altLang="zh-CN" sz="3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</a:t>
            </a:r>
            <a:endParaRPr lang="zh-CN" altLang="en-US" sz="32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ounded Rectangle 35">
            <a:extLst>
              <a:ext uri="{FF2B5EF4-FFF2-40B4-BE49-F238E27FC236}">
                <a16:creationId xmlns:a16="http://schemas.microsoft.com/office/drawing/2014/main" id="{655B4E0D-6008-4A04-B318-CFB798E4B831}"/>
              </a:ext>
            </a:extLst>
          </p:cNvPr>
          <p:cNvSpPr>
            <a:spLocks noChangeAspect="1"/>
          </p:cNvSpPr>
          <p:nvPr/>
        </p:nvSpPr>
        <p:spPr>
          <a:xfrm>
            <a:off x="1597709" y="1038111"/>
            <a:ext cx="732788" cy="829151"/>
          </a:xfrm>
          <a:prstGeom prst="roundRect">
            <a:avLst>
              <a:gd name="adj" fmla="val 588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Lato Regular"/>
            </a:endParaRPr>
          </a:p>
        </p:txBody>
      </p:sp>
      <p:sp>
        <p:nvSpPr>
          <p:cNvPr id="4" name="Shape 1688">
            <a:extLst>
              <a:ext uri="{FF2B5EF4-FFF2-40B4-BE49-F238E27FC236}">
                <a16:creationId xmlns:a16="http://schemas.microsoft.com/office/drawing/2014/main" id="{9CBDA013-509F-4D91-88F6-B9F7218F348C}"/>
              </a:ext>
            </a:extLst>
          </p:cNvPr>
          <p:cNvSpPr/>
          <p:nvPr/>
        </p:nvSpPr>
        <p:spPr>
          <a:xfrm>
            <a:off x="1748267" y="1229024"/>
            <a:ext cx="480583" cy="460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3" h="21260" extrusionOk="0">
                <a:moveTo>
                  <a:pt x="11752" y="11733"/>
                </a:moveTo>
                <a:lnTo>
                  <a:pt x="9401" y="11733"/>
                </a:lnTo>
                <a:lnTo>
                  <a:pt x="9401" y="5975"/>
                </a:lnTo>
                <a:lnTo>
                  <a:pt x="11752" y="5975"/>
                </a:lnTo>
                <a:cubicBezTo>
                  <a:pt x="11752" y="5975"/>
                  <a:pt x="11752" y="11733"/>
                  <a:pt x="11752" y="11733"/>
                </a:cubicBezTo>
                <a:close/>
                <a:moveTo>
                  <a:pt x="11752" y="15276"/>
                </a:moveTo>
                <a:lnTo>
                  <a:pt x="9401" y="15276"/>
                </a:lnTo>
                <a:lnTo>
                  <a:pt x="9401" y="12951"/>
                </a:lnTo>
                <a:lnTo>
                  <a:pt x="11752" y="12951"/>
                </a:lnTo>
                <a:cubicBezTo>
                  <a:pt x="11752" y="12951"/>
                  <a:pt x="11752" y="15276"/>
                  <a:pt x="11752" y="15276"/>
                </a:cubicBezTo>
                <a:close/>
                <a:moveTo>
                  <a:pt x="20789" y="13227"/>
                </a:moveTo>
                <a:lnTo>
                  <a:pt x="18761" y="11523"/>
                </a:lnTo>
                <a:cubicBezTo>
                  <a:pt x="18172" y="11029"/>
                  <a:pt x="18172" y="10223"/>
                  <a:pt x="18761" y="9729"/>
                </a:cubicBezTo>
                <a:lnTo>
                  <a:pt x="20789" y="8025"/>
                </a:lnTo>
                <a:cubicBezTo>
                  <a:pt x="21376" y="7532"/>
                  <a:pt x="21220" y="7072"/>
                  <a:pt x="20441" y="7001"/>
                </a:cubicBezTo>
                <a:lnTo>
                  <a:pt x="17751" y="6761"/>
                </a:lnTo>
                <a:cubicBezTo>
                  <a:pt x="16971" y="6692"/>
                  <a:pt x="16552" y="6061"/>
                  <a:pt x="16819" y="5360"/>
                </a:cubicBezTo>
                <a:lnTo>
                  <a:pt x="18247" y="1615"/>
                </a:lnTo>
                <a:cubicBezTo>
                  <a:pt x="18515" y="912"/>
                  <a:pt x="18188" y="656"/>
                  <a:pt x="17520" y="1047"/>
                </a:cubicBezTo>
                <a:lnTo>
                  <a:pt x="14346" y="2896"/>
                </a:lnTo>
                <a:cubicBezTo>
                  <a:pt x="13678" y="3285"/>
                  <a:pt x="12815" y="3072"/>
                  <a:pt x="12430" y="2423"/>
                </a:cubicBezTo>
                <a:lnTo>
                  <a:pt x="11279" y="489"/>
                </a:lnTo>
                <a:cubicBezTo>
                  <a:pt x="10893" y="-160"/>
                  <a:pt x="10255" y="-164"/>
                  <a:pt x="9860" y="481"/>
                </a:cubicBezTo>
                <a:lnTo>
                  <a:pt x="8793" y="2232"/>
                </a:lnTo>
                <a:cubicBezTo>
                  <a:pt x="8398" y="2877"/>
                  <a:pt x="7493" y="3153"/>
                  <a:pt x="6781" y="2844"/>
                </a:cubicBezTo>
                <a:lnTo>
                  <a:pt x="4900" y="2031"/>
                </a:lnTo>
                <a:cubicBezTo>
                  <a:pt x="4188" y="1723"/>
                  <a:pt x="3639" y="2080"/>
                  <a:pt x="3682" y="2825"/>
                </a:cubicBezTo>
                <a:lnTo>
                  <a:pt x="3784" y="4615"/>
                </a:lnTo>
                <a:cubicBezTo>
                  <a:pt x="3826" y="5360"/>
                  <a:pt x="3242" y="6128"/>
                  <a:pt x="2486" y="6320"/>
                </a:cubicBezTo>
                <a:lnTo>
                  <a:pt x="670" y="6780"/>
                </a:lnTo>
                <a:cubicBezTo>
                  <a:pt x="-85" y="6972"/>
                  <a:pt x="-224" y="7532"/>
                  <a:pt x="365" y="8025"/>
                </a:cubicBezTo>
                <a:lnTo>
                  <a:pt x="2394" y="9729"/>
                </a:lnTo>
                <a:cubicBezTo>
                  <a:pt x="2981" y="10223"/>
                  <a:pt x="2981" y="11029"/>
                  <a:pt x="2394" y="11523"/>
                </a:cubicBezTo>
                <a:lnTo>
                  <a:pt x="365" y="13225"/>
                </a:lnTo>
                <a:cubicBezTo>
                  <a:pt x="-224" y="13720"/>
                  <a:pt x="-68" y="14196"/>
                  <a:pt x="709" y="14285"/>
                </a:cubicBezTo>
                <a:lnTo>
                  <a:pt x="3171" y="14567"/>
                </a:lnTo>
                <a:cubicBezTo>
                  <a:pt x="3948" y="14656"/>
                  <a:pt x="4381" y="15309"/>
                  <a:pt x="4133" y="16017"/>
                </a:cubicBezTo>
                <a:lnTo>
                  <a:pt x="2869" y="19625"/>
                </a:lnTo>
                <a:cubicBezTo>
                  <a:pt x="2622" y="20333"/>
                  <a:pt x="2976" y="20609"/>
                  <a:pt x="3655" y="20240"/>
                </a:cubicBezTo>
                <a:lnTo>
                  <a:pt x="6549" y="18661"/>
                </a:lnTo>
                <a:cubicBezTo>
                  <a:pt x="7229" y="18291"/>
                  <a:pt x="8143" y="18495"/>
                  <a:pt x="8581" y="19113"/>
                </a:cubicBezTo>
                <a:lnTo>
                  <a:pt x="9782" y="20816"/>
                </a:lnTo>
                <a:cubicBezTo>
                  <a:pt x="10219" y="21436"/>
                  <a:pt x="10875" y="21403"/>
                  <a:pt x="11240" y="20741"/>
                </a:cubicBezTo>
                <a:lnTo>
                  <a:pt x="12297" y="18823"/>
                </a:lnTo>
                <a:cubicBezTo>
                  <a:pt x="12660" y="18160"/>
                  <a:pt x="13532" y="17891"/>
                  <a:pt x="14234" y="18221"/>
                </a:cubicBezTo>
                <a:lnTo>
                  <a:pt x="16272" y="19181"/>
                </a:lnTo>
                <a:cubicBezTo>
                  <a:pt x="16974" y="19511"/>
                  <a:pt x="17514" y="19172"/>
                  <a:pt x="17472" y="18427"/>
                </a:cubicBezTo>
                <a:lnTo>
                  <a:pt x="17370" y="16637"/>
                </a:lnTo>
                <a:cubicBezTo>
                  <a:pt x="17327" y="15891"/>
                  <a:pt x="17912" y="15124"/>
                  <a:pt x="18668" y="14932"/>
                </a:cubicBezTo>
                <a:lnTo>
                  <a:pt x="20482" y="14472"/>
                </a:lnTo>
                <a:cubicBezTo>
                  <a:pt x="21239" y="14280"/>
                  <a:pt x="21376" y="13720"/>
                  <a:pt x="20789" y="13227"/>
                </a:cubicBezTo>
                <a:close/>
              </a:path>
            </a:pathLst>
          </a:custGeom>
          <a:solidFill>
            <a:srgbClr val="1D303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4E4736-F358-4978-8DD5-91AEFF03834F}"/>
              </a:ext>
            </a:extLst>
          </p:cNvPr>
          <p:cNvSpPr/>
          <p:nvPr/>
        </p:nvSpPr>
        <p:spPr>
          <a:xfrm>
            <a:off x="0" y="1880808"/>
            <a:ext cx="12192000" cy="4001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83D083-3221-43AA-9987-04078EEB1F4F}"/>
              </a:ext>
            </a:extLst>
          </p:cNvPr>
          <p:cNvSpPr txBox="1"/>
          <p:nvPr/>
        </p:nvSpPr>
        <p:spPr>
          <a:xfrm>
            <a:off x="1631958" y="1998210"/>
            <a:ext cx="876197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准备与规划 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在项目开始之前，搜集相关资料，了解基本流程，学习相关技术，组建团队时，综合擅长不同方面技能的队友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分工与合作 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分配好各成员的任务，提前计划、安排，成员之间保持密切 的配合，共同高效完成任务，相互学习彼此的优点和技术，是团队的能力不断提高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学习与钻研 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在项目进行过程中，对于基本技能要融会贯通，对于问题要钻研解决，对于不足要努力改正。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820965" y="0"/>
            <a:ext cx="717550" cy="1097304"/>
            <a:chOff x="4704555" y="313131"/>
            <a:chExt cx="2782888" cy="4255695"/>
          </a:xfrm>
        </p:grpSpPr>
        <p:sp>
          <p:nvSpPr>
            <p:cNvPr id="40" name="流程图: 决策 5"/>
            <p:cNvSpPr/>
            <p:nvPr/>
          </p:nvSpPr>
          <p:spPr>
            <a:xfrm>
              <a:off x="4704555" y="313131"/>
              <a:ext cx="2782888" cy="42556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流程图: 决策 6"/>
            <p:cNvSpPr/>
            <p:nvPr/>
          </p:nvSpPr>
          <p:spPr>
            <a:xfrm>
              <a:off x="4934127" y="2015510"/>
              <a:ext cx="2323745" cy="2323745"/>
            </a:xfrm>
            <a:prstGeom prst="rect">
              <a:avLst/>
            </a:prstGeom>
            <a:solidFill>
              <a:srgbClr val="1D303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850562" y="507696"/>
            <a:ext cx="658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n w="285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4000" b="1" dirty="0">
              <a:ln w="285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597709" y="369691"/>
            <a:ext cx="119888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</a:p>
        </p:txBody>
      </p:sp>
      <p:grpSp>
        <p:nvGrpSpPr>
          <p:cNvPr id="20" name="Group 4"/>
          <p:cNvGrpSpPr/>
          <p:nvPr/>
        </p:nvGrpSpPr>
        <p:grpSpPr>
          <a:xfrm>
            <a:off x="9579116" y="4552514"/>
            <a:ext cx="1951520" cy="1521288"/>
            <a:chOff x="17392138" y="4307530"/>
            <a:chExt cx="3597870" cy="2804683"/>
          </a:xfrm>
          <a:noFill/>
        </p:grpSpPr>
        <p:sp>
          <p:nvSpPr>
            <p:cNvPr id="21" name="Freeform 6"/>
            <p:cNvSpPr>
              <a:spLocks noChangeArrowheads="1"/>
            </p:cNvSpPr>
            <p:nvPr/>
          </p:nvSpPr>
          <p:spPr bwMode="auto">
            <a:xfrm rot="21133775">
              <a:off x="18434406" y="5853598"/>
              <a:ext cx="1295368" cy="1023714"/>
            </a:xfrm>
            <a:custGeom>
              <a:avLst/>
              <a:gdLst>
                <a:gd name="T0" fmla="*/ 1936 w 2669"/>
                <a:gd name="T1" fmla="*/ 820 h 2108"/>
                <a:gd name="T2" fmla="*/ 1936 w 2669"/>
                <a:gd name="T3" fmla="*/ 820 h 2108"/>
                <a:gd name="T4" fmla="*/ 2668 w 2669"/>
                <a:gd name="T5" fmla="*/ 0 h 2108"/>
                <a:gd name="T6" fmla="*/ 572 w 2669"/>
                <a:gd name="T7" fmla="*/ 793 h 2108"/>
                <a:gd name="T8" fmla="*/ 455 w 2669"/>
                <a:gd name="T9" fmla="*/ 1658 h 2108"/>
                <a:gd name="T10" fmla="*/ 1936 w 2669"/>
                <a:gd name="T11" fmla="*/ 820 h 2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9" h="2108">
                  <a:moveTo>
                    <a:pt x="1936" y="820"/>
                  </a:moveTo>
                  <a:lnTo>
                    <a:pt x="1936" y="820"/>
                  </a:lnTo>
                  <a:cubicBezTo>
                    <a:pt x="1936" y="820"/>
                    <a:pt x="1686" y="482"/>
                    <a:pt x="2668" y="0"/>
                  </a:cubicBezTo>
                  <a:cubicBezTo>
                    <a:pt x="572" y="793"/>
                    <a:pt x="572" y="793"/>
                    <a:pt x="572" y="793"/>
                  </a:cubicBezTo>
                  <a:cubicBezTo>
                    <a:pt x="572" y="793"/>
                    <a:pt x="910" y="1214"/>
                    <a:pt x="455" y="1658"/>
                  </a:cubicBezTo>
                  <a:cubicBezTo>
                    <a:pt x="0" y="2107"/>
                    <a:pt x="1936" y="820"/>
                    <a:pt x="1936" y="820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22" name="Freeform 7"/>
            <p:cNvSpPr>
              <a:spLocks noChangeArrowheads="1"/>
            </p:cNvSpPr>
            <p:nvPr/>
          </p:nvSpPr>
          <p:spPr bwMode="auto">
            <a:xfrm rot="21133775">
              <a:off x="18567836" y="6095970"/>
              <a:ext cx="1295366" cy="815972"/>
            </a:xfrm>
            <a:custGeom>
              <a:avLst/>
              <a:gdLst>
                <a:gd name="T0" fmla="*/ 2667 w 2668"/>
                <a:gd name="T1" fmla="*/ 222 h 1681"/>
                <a:gd name="T2" fmla="*/ 2667 w 2668"/>
                <a:gd name="T3" fmla="*/ 222 h 1681"/>
                <a:gd name="T4" fmla="*/ 1586 w 2668"/>
                <a:gd name="T5" fmla="*/ 1198 h 1681"/>
                <a:gd name="T6" fmla="*/ 133 w 2668"/>
                <a:gd name="T7" fmla="*/ 1630 h 1681"/>
                <a:gd name="T8" fmla="*/ 67 w 2668"/>
                <a:gd name="T9" fmla="*/ 1497 h 1681"/>
                <a:gd name="T10" fmla="*/ 0 w 2668"/>
                <a:gd name="T11" fmla="*/ 1364 h 1681"/>
                <a:gd name="T12" fmla="*/ 1231 w 2668"/>
                <a:gd name="T13" fmla="*/ 483 h 1681"/>
                <a:gd name="T14" fmla="*/ 2667 w 2668"/>
                <a:gd name="T15" fmla="*/ 222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8" h="1681">
                  <a:moveTo>
                    <a:pt x="2667" y="222"/>
                  </a:moveTo>
                  <a:lnTo>
                    <a:pt x="2667" y="222"/>
                  </a:lnTo>
                  <a:cubicBezTo>
                    <a:pt x="2667" y="222"/>
                    <a:pt x="2573" y="715"/>
                    <a:pt x="1586" y="1198"/>
                  </a:cubicBezTo>
                  <a:cubicBezTo>
                    <a:pt x="599" y="1680"/>
                    <a:pt x="133" y="1630"/>
                    <a:pt x="133" y="1630"/>
                  </a:cubicBezTo>
                  <a:cubicBezTo>
                    <a:pt x="67" y="1497"/>
                    <a:pt x="67" y="1497"/>
                    <a:pt x="67" y="1497"/>
                  </a:cubicBezTo>
                  <a:cubicBezTo>
                    <a:pt x="0" y="1364"/>
                    <a:pt x="0" y="1364"/>
                    <a:pt x="0" y="1364"/>
                  </a:cubicBezTo>
                  <a:cubicBezTo>
                    <a:pt x="0" y="1364"/>
                    <a:pt x="244" y="965"/>
                    <a:pt x="1231" y="483"/>
                  </a:cubicBezTo>
                  <a:cubicBezTo>
                    <a:pt x="2224" y="0"/>
                    <a:pt x="2667" y="222"/>
                    <a:pt x="2667" y="222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23" name="Freeform 8"/>
            <p:cNvSpPr>
              <a:spLocks noChangeArrowheads="1"/>
            </p:cNvSpPr>
            <p:nvPr/>
          </p:nvSpPr>
          <p:spPr bwMode="auto">
            <a:xfrm rot="21133775">
              <a:off x="19375209" y="6170351"/>
              <a:ext cx="237662" cy="346949"/>
            </a:xfrm>
            <a:custGeom>
              <a:avLst/>
              <a:gdLst>
                <a:gd name="T0" fmla="*/ 488 w 489"/>
                <a:gd name="T1" fmla="*/ 593 h 716"/>
                <a:gd name="T2" fmla="*/ 488 w 489"/>
                <a:gd name="T3" fmla="*/ 593 h 716"/>
                <a:gd name="T4" fmla="*/ 321 w 489"/>
                <a:gd name="T5" fmla="*/ 715 h 716"/>
                <a:gd name="T6" fmla="*/ 0 w 489"/>
                <a:gd name="T7" fmla="*/ 55 h 716"/>
                <a:gd name="T8" fmla="*/ 199 w 489"/>
                <a:gd name="T9" fmla="*/ 0 h 716"/>
                <a:gd name="T10" fmla="*/ 488 w 489"/>
                <a:gd name="T11" fmla="*/ 593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9" h="716">
                  <a:moveTo>
                    <a:pt x="488" y="593"/>
                  </a:moveTo>
                  <a:lnTo>
                    <a:pt x="488" y="593"/>
                  </a:lnTo>
                  <a:cubicBezTo>
                    <a:pt x="438" y="632"/>
                    <a:pt x="382" y="671"/>
                    <a:pt x="321" y="71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72" y="33"/>
                    <a:pt x="138" y="11"/>
                    <a:pt x="199" y="0"/>
                  </a:cubicBezTo>
                  <a:lnTo>
                    <a:pt x="488" y="593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24" name="Freeform 9"/>
            <p:cNvSpPr>
              <a:spLocks noChangeArrowheads="1"/>
            </p:cNvSpPr>
            <p:nvPr/>
          </p:nvSpPr>
          <p:spPr bwMode="auto">
            <a:xfrm rot="21133775">
              <a:off x="19535642" y="6092496"/>
              <a:ext cx="293332" cy="284842"/>
            </a:xfrm>
            <a:custGeom>
              <a:avLst/>
              <a:gdLst>
                <a:gd name="T0" fmla="*/ 0 w 605"/>
                <a:gd name="T1" fmla="*/ 66 h 588"/>
                <a:gd name="T2" fmla="*/ 0 w 605"/>
                <a:gd name="T3" fmla="*/ 66 h 588"/>
                <a:gd name="T4" fmla="*/ 604 w 605"/>
                <a:gd name="T5" fmla="*/ 94 h 588"/>
                <a:gd name="T6" fmla="*/ 255 w 605"/>
                <a:gd name="T7" fmla="*/ 587 h 588"/>
                <a:gd name="T8" fmla="*/ 0 w 605"/>
                <a:gd name="T9" fmla="*/ 6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588">
                  <a:moveTo>
                    <a:pt x="0" y="66"/>
                  </a:moveTo>
                  <a:lnTo>
                    <a:pt x="0" y="66"/>
                  </a:lnTo>
                  <a:cubicBezTo>
                    <a:pt x="416" y="0"/>
                    <a:pt x="604" y="94"/>
                    <a:pt x="604" y="94"/>
                  </a:cubicBezTo>
                  <a:cubicBezTo>
                    <a:pt x="604" y="94"/>
                    <a:pt x="566" y="305"/>
                    <a:pt x="255" y="587"/>
                  </a:cubicBezTo>
                  <a:lnTo>
                    <a:pt x="0" y="66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25" name="Freeform 10"/>
            <p:cNvSpPr>
              <a:spLocks noChangeArrowheads="1"/>
            </p:cNvSpPr>
            <p:nvPr/>
          </p:nvSpPr>
          <p:spPr bwMode="auto">
            <a:xfrm rot="21133775">
              <a:off x="18506032" y="6845550"/>
              <a:ext cx="179852" cy="197034"/>
            </a:xfrm>
            <a:custGeom>
              <a:avLst/>
              <a:gdLst>
                <a:gd name="T0" fmla="*/ 0 w 372"/>
                <a:gd name="T1" fmla="*/ 83 h 406"/>
                <a:gd name="T2" fmla="*/ 161 w 372"/>
                <a:gd name="T3" fmla="*/ 405 h 406"/>
                <a:gd name="T4" fmla="*/ 371 w 372"/>
                <a:gd name="T5" fmla="*/ 272 h 406"/>
                <a:gd name="T6" fmla="*/ 238 w 372"/>
                <a:gd name="T7" fmla="*/ 0 h 406"/>
                <a:gd name="T8" fmla="*/ 0 w 372"/>
                <a:gd name="T9" fmla="*/ 83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406">
                  <a:moveTo>
                    <a:pt x="0" y="83"/>
                  </a:moveTo>
                  <a:lnTo>
                    <a:pt x="161" y="405"/>
                  </a:lnTo>
                  <a:lnTo>
                    <a:pt x="371" y="272"/>
                  </a:lnTo>
                  <a:lnTo>
                    <a:pt x="238" y="0"/>
                  </a:lnTo>
                  <a:lnTo>
                    <a:pt x="0" y="83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26" name="Freeform 11"/>
            <p:cNvSpPr>
              <a:spLocks noChangeArrowheads="1"/>
            </p:cNvSpPr>
            <p:nvPr/>
          </p:nvSpPr>
          <p:spPr bwMode="auto">
            <a:xfrm rot="21133775">
              <a:off x="18342527" y="6908756"/>
              <a:ext cx="246226" cy="203457"/>
            </a:xfrm>
            <a:custGeom>
              <a:avLst/>
              <a:gdLst>
                <a:gd name="T0" fmla="*/ 354 w 505"/>
                <a:gd name="T1" fmla="*/ 5 h 417"/>
                <a:gd name="T2" fmla="*/ 354 w 505"/>
                <a:gd name="T3" fmla="*/ 5 h 417"/>
                <a:gd name="T4" fmla="*/ 432 w 505"/>
                <a:gd name="T5" fmla="*/ 155 h 417"/>
                <a:gd name="T6" fmla="*/ 504 w 505"/>
                <a:gd name="T7" fmla="*/ 305 h 417"/>
                <a:gd name="T8" fmla="*/ 349 w 505"/>
                <a:gd name="T9" fmla="*/ 416 h 417"/>
                <a:gd name="T10" fmla="*/ 360 w 505"/>
                <a:gd name="T11" fmla="*/ 333 h 417"/>
                <a:gd name="T12" fmla="*/ 0 w 505"/>
                <a:gd name="T13" fmla="*/ 366 h 417"/>
                <a:gd name="T14" fmla="*/ 244 w 505"/>
                <a:gd name="T15" fmla="*/ 100 h 417"/>
                <a:gd name="T16" fmla="*/ 177 w 505"/>
                <a:gd name="T17" fmla="*/ 61 h 417"/>
                <a:gd name="T18" fmla="*/ 354 w 505"/>
                <a:gd name="T19" fmla="*/ 5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5" h="417">
                  <a:moveTo>
                    <a:pt x="354" y="5"/>
                  </a:moveTo>
                  <a:lnTo>
                    <a:pt x="354" y="5"/>
                  </a:lnTo>
                  <a:cubicBezTo>
                    <a:pt x="432" y="155"/>
                    <a:pt x="432" y="155"/>
                    <a:pt x="432" y="155"/>
                  </a:cubicBezTo>
                  <a:cubicBezTo>
                    <a:pt x="504" y="305"/>
                    <a:pt x="504" y="305"/>
                    <a:pt x="504" y="305"/>
                  </a:cubicBezTo>
                  <a:cubicBezTo>
                    <a:pt x="504" y="305"/>
                    <a:pt x="449" y="388"/>
                    <a:pt x="349" y="416"/>
                  </a:cubicBezTo>
                  <a:cubicBezTo>
                    <a:pt x="349" y="416"/>
                    <a:pt x="382" y="355"/>
                    <a:pt x="360" y="333"/>
                  </a:cubicBezTo>
                  <a:cubicBezTo>
                    <a:pt x="360" y="333"/>
                    <a:pt x="155" y="416"/>
                    <a:pt x="0" y="366"/>
                  </a:cubicBezTo>
                  <a:cubicBezTo>
                    <a:pt x="55" y="216"/>
                    <a:pt x="244" y="100"/>
                    <a:pt x="244" y="100"/>
                  </a:cubicBezTo>
                  <a:cubicBezTo>
                    <a:pt x="244" y="72"/>
                    <a:pt x="177" y="61"/>
                    <a:pt x="177" y="61"/>
                  </a:cubicBezTo>
                  <a:cubicBezTo>
                    <a:pt x="255" y="0"/>
                    <a:pt x="354" y="5"/>
                    <a:pt x="354" y="5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27" name="Freeform 12"/>
            <p:cNvSpPr>
              <a:spLocks noChangeArrowheads="1"/>
            </p:cNvSpPr>
            <p:nvPr/>
          </p:nvSpPr>
          <p:spPr bwMode="auto">
            <a:xfrm rot="21133775">
              <a:off x="18396088" y="6909838"/>
              <a:ext cx="184135" cy="167050"/>
            </a:xfrm>
            <a:custGeom>
              <a:avLst/>
              <a:gdLst>
                <a:gd name="T0" fmla="*/ 266 w 378"/>
                <a:gd name="T1" fmla="*/ 33 h 345"/>
                <a:gd name="T2" fmla="*/ 266 w 378"/>
                <a:gd name="T3" fmla="*/ 33 h 345"/>
                <a:gd name="T4" fmla="*/ 321 w 378"/>
                <a:gd name="T5" fmla="*/ 144 h 345"/>
                <a:gd name="T6" fmla="*/ 377 w 378"/>
                <a:gd name="T7" fmla="*/ 255 h 345"/>
                <a:gd name="T8" fmla="*/ 288 w 378"/>
                <a:gd name="T9" fmla="*/ 344 h 345"/>
                <a:gd name="T10" fmla="*/ 266 w 378"/>
                <a:gd name="T11" fmla="*/ 277 h 345"/>
                <a:gd name="T12" fmla="*/ 0 w 378"/>
                <a:gd name="T13" fmla="*/ 299 h 345"/>
                <a:gd name="T14" fmla="*/ 182 w 378"/>
                <a:gd name="T15" fmla="*/ 105 h 345"/>
                <a:gd name="T16" fmla="*/ 138 w 378"/>
                <a:gd name="T17" fmla="*/ 50 h 345"/>
                <a:gd name="T18" fmla="*/ 266 w 378"/>
                <a:gd name="T19" fmla="*/ 3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" h="345">
                  <a:moveTo>
                    <a:pt x="266" y="33"/>
                  </a:moveTo>
                  <a:lnTo>
                    <a:pt x="266" y="33"/>
                  </a:lnTo>
                  <a:cubicBezTo>
                    <a:pt x="321" y="144"/>
                    <a:pt x="321" y="144"/>
                    <a:pt x="321" y="144"/>
                  </a:cubicBezTo>
                  <a:cubicBezTo>
                    <a:pt x="377" y="255"/>
                    <a:pt x="377" y="255"/>
                    <a:pt x="377" y="255"/>
                  </a:cubicBezTo>
                  <a:cubicBezTo>
                    <a:pt x="377" y="255"/>
                    <a:pt x="360" y="327"/>
                    <a:pt x="288" y="344"/>
                  </a:cubicBezTo>
                  <a:cubicBezTo>
                    <a:pt x="288" y="344"/>
                    <a:pt x="282" y="294"/>
                    <a:pt x="266" y="277"/>
                  </a:cubicBezTo>
                  <a:cubicBezTo>
                    <a:pt x="266" y="277"/>
                    <a:pt x="116" y="338"/>
                    <a:pt x="0" y="299"/>
                  </a:cubicBezTo>
                  <a:cubicBezTo>
                    <a:pt x="38" y="188"/>
                    <a:pt x="182" y="105"/>
                    <a:pt x="182" y="105"/>
                  </a:cubicBezTo>
                  <a:cubicBezTo>
                    <a:pt x="177" y="83"/>
                    <a:pt x="138" y="50"/>
                    <a:pt x="138" y="50"/>
                  </a:cubicBezTo>
                  <a:cubicBezTo>
                    <a:pt x="199" y="0"/>
                    <a:pt x="266" y="33"/>
                    <a:pt x="266" y="33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28" name="Freeform 13"/>
            <p:cNvSpPr>
              <a:spLocks noChangeArrowheads="1"/>
            </p:cNvSpPr>
            <p:nvPr/>
          </p:nvSpPr>
          <p:spPr bwMode="auto">
            <a:xfrm rot="21133775">
              <a:off x="18451125" y="6934813"/>
              <a:ext cx="115619" cy="104942"/>
            </a:xfrm>
            <a:custGeom>
              <a:avLst/>
              <a:gdLst>
                <a:gd name="T0" fmla="*/ 172 w 239"/>
                <a:gd name="T1" fmla="*/ 17 h 218"/>
                <a:gd name="T2" fmla="*/ 172 w 239"/>
                <a:gd name="T3" fmla="*/ 17 h 218"/>
                <a:gd name="T4" fmla="*/ 205 w 239"/>
                <a:gd name="T5" fmla="*/ 89 h 218"/>
                <a:gd name="T6" fmla="*/ 238 w 239"/>
                <a:gd name="T7" fmla="*/ 161 h 218"/>
                <a:gd name="T8" fmla="*/ 183 w 239"/>
                <a:gd name="T9" fmla="*/ 217 h 218"/>
                <a:gd name="T10" fmla="*/ 172 w 239"/>
                <a:gd name="T11" fmla="*/ 172 h 218"/>
                <a:gd name="T12" fmla="*/ 0 w 239"/>
                <a:gd name="T13" fmla="*/ 189 h 218"/>
                <a:gd name="T14" fmla="*/ 116 w 239"/>
                <a:gd name="T15" fmla="*/ 61 h 218"/>
                <a:gd name="T16" fmla="*/ 89 w 239"/>
                <a:gd name="T17" fmla="*/ 28 h 218"/>
                <a:gd name="T18" fmla="*/ 172 w 239"/>
                <a:gd name="T19" fmla="*/ 1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9" h="218">
                  <a:moveTo>
                    <a:pt x="172" y="17"/>
                  </a:moveTo>
                  <a:lnTo>
                    <a:pt x="172" y="17"/>
                  </a:lnTo>
                  <a:cubicBezTo>
                    <a:pt x="205" y="89"/>
                    <a:pt x="205" y="89"/>
                    <a:pt x="205" y="89"/>
                  </a:cubicBezTo>
                  <a:cubicBezTo>
                    <a:pt x="238" y="161"/>
                    <a:pt x="238" y="161"/>
                    <a:pt x="238" y="161"/>
                  </a:cubicBezTo>
                  <a:cubicBezTo>
                    <a:pt x="238" y="161"/>
                    <a:pt x="227" y="200"/>
                    <a:pt x="183" y="217"/>
                  </a:cubicBezTo>
                  <a:cubicBezTo>
                    <a:pt x="183" y="217"/>
                    <a:pt x="183" y="183"/>
                    <a:pt x="172" y="172"/>
                  </a:cubicBezTo>
                  <a:cubicBezTo>
                    <a:pt x="172" y="172"/>
                    <a:pt x="72" y="211"/>
                    <a:pt x="0" y="189"/>
                  </a:cubicBezTo>
                  <a:cubicBezTo>
                    <a:pt x="28" y="117"/>
                    <a:pt x="116" y="61"/>
                    <a:pt x="116" y="61"/>
                  </a:cubicBezTo>
                  <a:cubicBezTo>
                    <a:pt x="116" y="50"/>
                    <a:pt x="89" y="28"/>
                    <a:pt x="89" y="28"/>
                  </a:cubicBezTo>
                  <a:cubicBezTo>
                    <a:pt x="127" y="0"/>
                    <a:pt x="172" y="17"/>
                    <a:pt x="172" y="17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29" name="Freeform 14"/>
            <p:cNvSpPr>
              <a:spLocks noChangeArrowheads="1"/>
            </p:cNvSpPr>
            <p:nvPr/>
          </p:nvSpPr>
          <p:spPr bwMode="auto">
            <a:xfrm rot="21133775">
              <a:off x="17565616" y="5086577"/>
              <a:ext cx="1603687" cy="571823"/>
            </a:xfrm>
            <a:custGeom>
              <a:avLst/>
              <a:gdLst>
                <a:gd name="T0" fmla="*/ 2202 w 3301"/>
                <a:gd name="T1" fmla="*/ 77 h 1176"/>
                <a:gd name="T2" fmla="*/ 2202 w 3301"/>
                <a:gd name="T3" fmla="*/ 77 h 1176"/>
                <a:gd name="T4" fmla="*/ 3300 w 3301"/>
                <a:gd name="T5" fmla="*/ 0 h 1176"/>
                <a:gd name="T6" fmla="*/ 1392 w 3301"/>
                <a:gd name="T7" fmla="*/ 1175 h 1176"/>
                <a:gd name="T8" fmla="*/ 633 w 3301"/>
                <a:gd name="T9" fmla="*/ 732 h 1176"/>
                <a:gd name="T10" fmla="*/ 2202 w 3301"/>
                <a:gd name="T11" fmla="*/ 77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01" h="1176">
                  <a:moveTo>
                    <a:pt x="2202" y="77"/>
                  </a:moveTo>
                  <a:lnTo>
                    <a:pt x="2202" y="77"/>
                  </a:lnTo>
                  <a:cubicBezTo>
                    <a:pt x="2202" y="77"/>
                    <a:pt x="2318" y="482"/>
                    <a:pt x="3300" y="0"/>
                  </a:cubicBezTo>
                  <a:cubicBezTo>
                    <a:pt x="1392" y="1175"/>
                    <a:pt x="1392" y="1175"/>
                    <a:pt x="1392" y="1175"/>
                  </a:cubicBezTo>
                  <a:cubicBezTo>
                    <a:pt x="1392" y="1175"/>
                    <a:pt x="1265" y="648"/>
                    <a:pt x="633" y="732"/>
                  </a:cubicBezTo>
                  <a:cubicBezTo>
                    <a:pt x="0" y="820"/>
                    <a:pt x="2202" y="77"/>
                    <a:pt x="2202" y="77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30" name="Freeform 15"/>
            <p:cNvSpPr>
              <a:spLocks noChangeArrowheads="1"/>
            </p:cNvSpPr>
            <p:nvPr/>
          </p:nvSpPr>
          <p:spPr bwMode="auto">
            <a:xfrm rot="21133775">
              <a:off x="17797623" y="4315578"/>
              <a:ext cx="3192385" cy="2017445"/>
            </a:xfrm>
            <a:custGeom>
              <a:avLst/>
              <a:gdLst>
                <a:gd name="T0" fmla="*/ 6576 w 6577"/>
                <a:gd name="T1" fmla="*/ 555 h 4154"/>
                <a:gd name="T2" fmla="*/ 6576 w 6577"/>
                <a:gd name="T3" fmla="*/ 555 h 4154"/>
                <a:gd name="T4" fmla="*/ 3038 w 6577"/>
                <a:gd name="T5" fmla="*/ 1192 h 4154"/>
                <a:gd name="T6" fmla="*/ 0 w 6577"/>
                <a:gd name="T7" fmla="*/ 3371 h 4154"/>
                <a:gd name="T8" fmla="*/ 161 w 6577"/>
                <a:gd name="T9" fmla="*/ 3698 h 4154"/>
                <a:gd name="T10" fmla="*/ 321 w 6577"/>
                <a:gd name="T11" fmla="*/ 4031 h 4154"/>
                <a:gd name="T12" fmla="*/ 3903 w 6577"/>
                <a:gd name="T13" fmla="*/ 2961 h 4154"/>
                <a:gd name="T14" fmla="*/ 6576 w 6577"/>
                <a:gd name="T15" fmla="*/ 555 h 4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77" h="4154">
                  <a:moveTo>
                    <a:pt x="6576" y="555"/>
                  </a:moveTo>
                  <a:lnTo>
                    <a:pt x="6576" y="555"/>
                  </a:lnTo>
                  <a:cubicBezTo>
                    <a:pt x="6576" y="555"/>
                    <a:pt x="5472" y="0"/>
                    <a:pt x="3038" y="1192"/>
                  </a:cubicBezTo>
                  <a:cubicBezTo>
                    <a:pt x="604" y="2390"/>
                    <a:pt x="0" y="3371"/>
                    <a:pt x="0" y="3371"/>
                  </a:cubicBezTo>
                  <a:cubicBezTo>
                    <a:pt x="161" y="3698"/>
                    <a:pt x="161" y="3698"/>
                    <a:pt x="161" y="3698"/>
                  </a:cubicBezTo>
                  <a:cubicBezTo>
                    <a:pt x="321" y="4031"/>
                    <a:pt x="321" y="4031"/>
                    <a:pt x="321" y="4031"/>
                  </a:cubicBezTo>
                  <a:cubicBezTo>
                    <a:pt x="321" y="4031"/>
                    <a:pt x="1469" y="4153"/>
                    <a:pt x="3903" y="2961"/>
                  </a:cubicBezTo>
                  <a:cubicBezTo>
                    <a:pt x="6343" y="1763"/>
                    <a:pt x="6576" y="555"/>
                    <a:pt x="6576" y="555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31" name="Freeform 16"/>
            <p:cNvSpPr>
              <a:spLocks noChangeArrowheads="1"/>
            </p:cNvSpPr>
            <p:nvPr/>
          </p:nvSpPr>
          <p:spPr bwMode="auto">
            <a:xfrm rot="21133775">
              <a:off x="18143588" y="5657724"/>
              <a:ext cx="513866" cy="721739"/>
            </a:xfrm>
            <a:custGeom>
              <a:avLst/>
              <a:gdLst>
                <a:gd name="T0" fmla="*/ 571 w 1060"/>
                <a:gd name="T1" fmla="*/ 1486 h 1487"/>
                <a:gd name="T2" fmla="*/ 571 w 1060"/>
                <a:gd name="T3" fmla="*/ 1486 h 1487"/>
                <a:gd name="T4" fmla="*/ 1059 w 1060"/>
                <a:gd name="T5" fmla="*/ 1381 h 1487"/>
                <a:gd name="T6" fmla="*/ 382 w 1060"/>
                <a:gd name="T7" fmla="*/ 0 h 1487"/>
                <a:gd name="T8" fmla="*/ 0 w 1060"/>
                <a:gd name="T9" fmla="*/ 316 h 1487"/>
                <a:gd name="T10" fmla="*/ 571 w 1060"/>
                <a:gd name="T11" fmla="*/ 1486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0" h="1487">
                  <a:moveTo>
                    <a:pt x="571" y="1486"/>
                  </a:moveTo>
                  <a:lnTo>
                    <a:pt x="571" y="1486"/>
                  </a:lnTo>
                  <a:cubicBezTo>
                    <a:pt x="715" y="1458"/>
                    <a:pt x="876" y="1425"/>
                    <a:pt x="1059" y="1381"/>
                  </a:cubicBezTo>
                  <a:cubicBezTo>
                    <a:pt x="382" y="0"/>
                    <a:pt x="382" y="0"/>
                    <a:pt x="382" y="0"/>
                  </a:cubicBezTo>
                  <a:cubicBezTo>
                    <a:pt x="232" y="117"/>
                    <a:pt x="105" y="222"/>
                    <a:pt x="0" y="316"/>
                  </a:cubicBezTo>
                  <a:lnTo>
                    <a:pt x="571" y="1486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32" name="Freeform 17"/>
            <p:cNvSpPr>
              <a:spLocks noChangeArrowheads="1"/>
            </p:cNvSpPr>
            <p:nvPr/>
          </p:nvSpPr>
          <p:spPr bwMode="auto">
            <a:xfrm rot="21133775">
              <a:off x="20216038" y="4307530"/>
              <a:ext cx="695859" cy="687472"/>
            </a:xfrm>
            <a:custGeom>
              <a:avLst/>
              <a:gdLst>
                <a:gd name="T0" fmla="*/ 616 w 1432"/>
                <a:gd name="T1" fmla="*/ 1414 h 1415"/>
                <a:gd name="T2" fmla="*/ 616 w 1432"/>
                <a:gd name="T3" fmla="*/ 1414 h 1415"/>
                <a:gd name="T4" fmla="*/ 1431 w 1432"/>
                <a:gd name="T5" fmla="*/ 233 h 1415"/>
                <a:gd name="T6" fmla="*/ 0 w 1432"/>
                <a:gd name="T7" fmla="*/ 155 h 1415"/>
                <a:gd name="T8" fmla="*/ 616 w 1432"/>
                <a:gd name="T9" fmla="*/ 141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2" h="1415">
                  <a:moveTo>
                    <a:pt x="616" y="1414"/>
                  </a:moveTo>
                  <a:lnTo>
                    <a:pt x="616" y="1414"/>
                  </a:lnTo>
                  <a:cubicBezTo>
                    <a:pt x="1337" y="737"/>
                    <a:pt x="1431" y="233"/>
                    <a:pt x="1431" y="233"/>
                  </a:cubicBezTo>
                  <a:cubicBezTo>
                    <a:pt x="1431" y="233"/>
                    <a:pt x="976" y="0"/>
                    <a:pt x="0" y="155"/>
                  </a:cubicBezTo>
                  <a:lnTo>
                    <a:pt x="616" y="1414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33" name="Freeform 18"/>
            <p:cNvSpPr>
              <a:spLocks noChangeArrowheads="1"/>
            </p:cNvSpPr>
            <p:nvPr/>
          </p:nvSpPr>
          <p:spPr bwMode="auto">
            <a:xfrm rot="21133775">
              <a:off x="17613473" y="4674257"/>
              <a:ext cx="1295366" cy="820255"/>
            </a:xfrm>
            <a:custGeom>
              <a:avLst/>
              <a:gdLst>
                <a:gd name="T0" fmla="*/ 2667 w 2668"/>
                <a:gd name="T1" fmla="*/ 227 h 1687"/>
                <a:gd name="T2" fmla="*/ 2667 w 2668"/>
                <a:gd name="T3" fmla="*/ 227 h 1687"/>
                <a:gd name="T4" fmla="*/ 1236 w 2668"/>
                <a:gd name="T5" fmla="*/ 482 h 1687"/>
                <a:gd name="T6" fmla="*/ 0 w 2668"/>
                <a:gd name="T7" fmla="*/ 1364 h 1687"/>
                <a:gd name="T8" fmla="*/ 66 w 2668"/>
                <a:gd name="T9" fmla="*/ 1497 h 1687"/>
                <a:gd name="T10" fmla="*/ 133 w 2668"/>
                <a:gd name="T11" fmla="*/ 1636 h 1687"/>
                <a:gd name="T12" fmla="*/ 1586 w 2668"/>
                <a:gd name="T13" fmla="*/ 1198 h 1687"/>
                <a:gd name="T14" fmla="*/ 2667 w 2668"/>
                <a:gd name="T15" fmla="*/ 227 h 1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8" h="1687">
                  <a:moveTo>
                    <a:pt x="2667" y="227"/>
                  </a:moveTo>
                  <a:lnTo>
                    <a:pt x="2667" y="227"/>
                  </a:lnTo>
                  <a:cubicBezTo>
                    <a:pt x="2667" y="227"/>
                    <a:pt x="2223" y="0"/>
                    <a:pt x="1236" y="482"/>
                  </a:cubicBezTo>
                  <a:cubicBezTo>
                    <a:pt x="249" y="970"/>
                    <a:pt x="0" y="1364"/>
                    <a:pt x="0" y="1364"/>
                  </a:cubicBezTo>
                  <a:cubicBezTo>
                    <a:pt x="66" y="1497"/>
                    <a:pt x="66" y="1497"/>
                    <a:pt x="66" y="1497"/>
                  </a:cubicBezTo>
                  <a:cubicBezTo>
                    <a:pt x="133" y="1636"/>
                    <a:pt x="133" y="1636"/>
                    <a:pt x="133" y="1636"/>
                  </a:cubicBezTo>
                  <a:cubicBezTo>
                    <a:pt x="133" y="1636"/>
                    <a:pt x="599" y="1686"/>
                    <a:pt x="1586" y="1198"/>
                  </a:cubicBezTo>
                  <a:cubicBezTo>
                    <a:pt x="2573" y="715"/>
                    <a:pt x="2667" y="227"/>
                    <a:pt x="2667" y="227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34" name="Freeform 19"/>
            <p:cNvSpPr>
              <a:spLocks noChangeArrowheads="1"/>
            </p:cNvSpPr>
            <p:nvPr/>
          </p:nvSpPr>
          <p:spPr bwMode="auto">
            <a:xfrm rot="21133775">
              <a:off x="18420546" y="4748513"/>
              <a:ext cx="239803" cy="346949"/>
            </a:xfrm>
            <a:custGeom>
              <a:avLst/>
              <a:gdLst>
                <a:gd name="T0" fmla="*/ 200 w 494"/>
                <a:gd name="T1" fmla="*/ 0 h 716"/>
                <a:gd name="T2" fmla="*/ 200 w 494"/>
                <a:gd name="T3" fmla="*/ 0 h 716"/>
                <a:gd name="T4" fmla="*/ 0 w 494"/>
                <a:gd name="T5" fmla="*/ 55 h 716"/>
                <a:gd name="T6" fmla="*/ 322 w 494"/>
                <a:gd name="T7" fmla="*/ 715 h 716"/>
                <a:gd name="T8" fmla="*/ 493 w 494"/>
                <a:gd name="T9" fmla="*/ 593 h 716"/>
                <a:gd name="T10" fmla="*/ 200 w 494"/>
                <a:gd name="T11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4" h="716">
                  <a:moveTo>
                    <a:pt x="200" y="0"/>
                  </a:moveTo>
                  <a:lnTo>
                    <a:pt x="200" y="0"/>
                  </a:lnTo>
                  <a:cubicBezTo>
                    <a:pt x="139" y="17"/>
                    <a:pt x="72" y="33"/>
                    <a:pt x="0" y="55"/>
                  </a:cubicBezTo>
                  <a:cubicBezTo>
                    <a:pt x="322" y="715"/>
                    <a:pt x="322" y="715"/>
                    <a:pt x="322" y="715"/>
                  </a:cubicBezTo>
                  <a:cubicBezTo>
                    <a:pt x="383" y="676"/>
                    <a:pt x="444" y="632"/>
                    <a:pt x="493" y="593"/>
                  </a:cubicBezTo>
                  <a:lnTo>
                    <a:pt x="200" y="0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35" name="Freeform 20"/>
            <p:cNvSpPr>
              <a:spLocks noChangeArrowheads="1"/>
            </p:cNvSpPr>
            <p:nvPr/>
          </p:nvSpPr>
          <p:spPr bwMode="auto">
            <a:xfrm rot="21133775">
              <a:off x="18585241" y="4670367"/>
              <a:ext cx="291191" cy="284842"/>
            </a:xfrm>
            <a:custGeom>
              <a:avLst/>
              <a:gdLst>
                <a:gd name="T0" fmla="*/ 255 w 600"/>
                <a:gd name="T1" fmla="*/ 587 h 588"/>
                <a:gd name="T2" fmla="*/ 255 w 600"/>
                <a:gd name="T3" fmla="*/ 587 h 588"/>
                <a:gd name="T4" fmla="*/ 599 w 600"/>
                <a:gd name="T5" fmla="*/ 99 h 588"/>
                <a:gd name="T6" fmla="*/ 0 w 600"/>
                <a:gd name="T7" fmla="*/ 72 h 588"/>
                <a:gd name="T8" fmla="*/ 255 w 600"/>
                <a:gd name="T9" fmla="*/ 587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0" h="588">
                  <a:moveTo>
                    <a:pt x="255" y="587"/>
                  </a:moveTo>
                  <a:lnTo>
                    <a:pt x="255" y="587"/>
                  </a:lnTo>
                  <a:cubicBezTo>
                    <a:pt x="560" y="310"/>
                    <a:pt x="599" y="99"/>
                    <a:pt x="599" y="99"/>
                  </a:cubicBezTo>
                  <a:cubicBezTo>
                    <a:pt x="599" y="99"/>
                    <a:pt x="410" y="0"/>
                    <a:pt x="0" y="72"/>
                  </a:cubicBezTo>
                  <a:lnTo>
                    <a:pt x="255" y="587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36" name="Freeform 21"/>
            <p:cNvSpPr>
              <a:spLocks noChangeArrowheads="1"/>
            </p:cNvSpPr>
            <p:nvPr/>
          </p:nvSpPr>
          <p:spPr bwMode="auto">
            <a:xfrm rot="21133775">
              <a:off x="19622774" y="4739965"/>
              <a:ext cx="573816" cy="573965"/>
            </a:xfrm>
            <a:custGeom>
              <a:avLst/>
              <a:gdLst>
                <a:gd name="T0" fmla="*/ 821 w 1182"/>
                <a:gd name="T1" fmla="*/ 1054 h 1182"/>
                <a:gd name="T2" fmla="*/ 821 w 1182"/>
                <a:gd name="T3" fmla="*/ 1054 h 1182"/>
                <a:gd name="T4" fmla="*/ 128 w 1182"/>
                <a:gd name="T5" fmla="*/ 821 h 1182"/>
                <a:gd name="T6" fmla="*/ 361 w 1182"/>
                <a:gd name="T7" fmla="*/ 122 h 1182"/>
                <a:gd name="T8" fmla="*/ 1059 w 1182"/>
                <a:gd name="T9" fmla="*/ 361 h 1182"/>
                <a:gd name="T10" fmla="*/ 821 w 1182"/>
                <a:gd name="T11" fmla="*/ 1054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2" h="1182">
                  <a:moveTo>
                    <a:pt x="821" y="1054"/>
                  </a:moveTo>
                  <a:lnTo>
                    <a:pt x="821" y="1054"/>
                  </a:lnTo>
                  <a:cubicBezTo>
                    <a:pt x="560" y="1181"/>
                    <a:pt x="250" y="1076"/>
                    <a:pt x="128" y="821"/>
                  </a:cubicBezTo>
                  <a:cubicBezTo>
                    <a:pt x="0" y="560"/>
                    <a:pt x="105" y="250"/>
                    <a:pt x="361" y="122"/>
                  </a:cubicBezTo>
                  <a:cubicBezTo>
                    <a:pt x="621" y="0"/>
                    <a:pt x="932" y="106"/>
                    <a:pt x="1059" y="361"/>
                  </a:cubicBezTo>
                  <a:cubicBezTo>
                    <a:pt x="1181" y="621"/>
                    <a:pt x="1076" y="932"/>
                    <a:pt x="821" y="1054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37" name="Freeform 22"/>
            <p:cNvSpPr>
              <a:spLocks noChangeArrowheads="1"/>
            </p:cNvSpPr>
            <p:nvPr/>
          </p:nvSpPr>
          <p:spPr bwMode="auto">
            <a:xfrm rot="21133775">
              <a:off x="19695417" y="4808365"/>
              <a:ext cx="430362" cy="434758"/>
            </a:xfrm>
            <a:custGeom>
              <a:avLst/>
              <a:gdLst>
                <a:gd name="T0" fmla="*/ 615 w 888"/>
                <a:gd name="T1" fmla="*/ 792 h 893"/>
                <a:gd name="T2" fmla="*/ 615 w 888"/>
                <a:gd name="T3" fmla="*/ 792 h 893"/>
                <a:gd name="T4" fmla="*/ 94 w 888"/>
                <a:gd name="T5" fmla="*/ 615 h 893"/>
                <a:gd name="T6" fmla="*/ 271 w 888"/>
                <a:gd name="T7" fmla="*/ 94 h 893"/>
                <a:gd name="T8" fmla="*/ 793 w 888"/>
                <a:gd name="T9" fmla="*/ 277 h 893"/>
                <a:gd name="T10" fmla="*/ 615 w 888"/>
                <a:gd name="T11" fmla="*/ 792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8" h="893">
                  <a:moveTo>
                    <a:pt x="615" y="792"/>
                  </a:moveTo>
                  <a:lnTo>
                    <a:pt x="615" y="792"/>
                  </a:lnTo>
                  <a:cubicBezTo>
                    <a:pt x="421" y="892"/>
                    <a:pt x="188" y="809"/>
                    <a:pt x="94" y="615"/>
                  </a:cubicBezTo>
                  <a:cubicBezTo>
                    <a:pt x="0" y="426"/>
                    <a:pt x="78" y="188"/>
                    <a:pt x="271" y="94"/>
                  </a:cubicBezTo>
                  <a:cubicBezTo>
                    <a:pt x="466" y="0"/>
                    <a:pt x="699" y="83"/>
                    <a:pt x="793" y="277"/>
                  </a:cubicBezTo>
                  <a:cubicBezTo>
                    <a:pt x="887" y="465"/>
                    <a:pt x="804" y="698"/>
                    <a:pt x="615" y="792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38" name="Freeform 23"/>
            <p:cNvSpPr>
              <a:spLocks noChangeArrowheads="1"/>
            </p:cNvSpPr>
            <p:nvPr/>
          </p:nvSpPr>
          <p:spPr bwMode="auto">
            <a:xfrm rot="21133775">
              <a:off x="17800433" y="6157663"/>
              <a:ext cx="282626" cy="409058"/>
            </a:xfrm>
            <a:custGeom>
              <a:avLst/>
              <a:gdLst>
                <a:gd name="T0" fmla="*/ 393 w 583"/>
                <a:gd name="T1" fmla="*/ 843 h 844"/>
                <a:gd name="T2" fmla="*/ 0 w 583"/>
                <a:gd name="T3" fmla="*/ 44 h 844"/>
                <a:gd name="T4" fmla="*/ 255 w 583"/>
                <a:gd name="T5" fmla="*/ 0 h 844"/>
                <a:gd name="T6" fmla="*/ 582 w 583"/>
                <a:gd name="T7" fmla="*/ 665 h 844"/>
                <a:gd name="T8" fmla="*/ 393 w 583"/>
                <a:gd name="T9" fmla="*/ 843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3" h="844">
                  <a:moveTo>
                    <a:pt x="393" y="843"/>
                  </a:moveTo>
                  <a:lnTo>
                    <a:pt x="0" y="44"/>
                  </a:lnTo>
                  <a:lnTo>
                    <a:pt x="255" y="0"/>
                  </a:lnTo>
                  <a:lnTo>
                    <a:pt x="582" y="665"/>
                  </a:lnTo>
                  <a:lnTo>
                    <a:pt x="393" y="843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45" name="Freeform 24"/>
            <p:cNvSpPr>
              <a:spLocks noChangeArrowheads="1"/>
            </p:cNvSpPr>
            <p:nvPr/>
          </p:nvSpPr>
          <p:spPr bwMode="auto">
            <a:xfrm rot="21133775">
              <a:off x="17553511" y="5423712"/>
              <a:ext cx="177713" cy="197034"/>
            </a:xfrm>
            <a:custGeom>
              <a:avLst/>
              <a:gdLst>
                <a:gd name="T0" fmla="*/ 155 w 367"/>
                <a:gd name="T1" fmla="*/ 405 h 406"/>
                <a:gd name="T2" fmla="*/ 0 w 367"/>
                <a:gd name="T3" fmla="*/ 83 h 406"/>
                <a:gd name="T4" fmla="*/ 233 w 367"/>
                <a:gd name="T5" fmla="*/ 0 h 406"/>
                <a:gd name="T6" fmla="*/ 366 w 367"/>
                <a:gd name="T7" fmla="*/ 272 h 406"/>
                <a:gd name="T8" fmla="*/ 155 w 367"/>
                <a:gd name="T9" fmla="*/ 405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7" h="406">
                  <a:moveTo>
                    <a:pt x="155" y="405"/>
                  </a:moveTo>
                  <a:lnTo>
                    <a:pt x="0" y="83"/>
                  </a:lnTo>
                  <a:lnTo>
                    <a:pt x="233" y="0"/>
                  </a:lnTo>
                  <a:lnTo>
                    <a:pt x="366" y="272"/>
                  </a:lnTo>
                  <a:lnTo>
                    <a:pt x="155" y="405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46" name="Freeform 25"/>
            <p:cNvSpPr>
              <a:spLocks noChangeArrowheads="1"/>
            </p:cNvSpPr>
            <p:nvPr/>
          </p:nvSpPr>
          <p:spPr bwMode="auto">
            <a:xfrm rot="21133775">
              <a:off x="17439196" y="6234296"/>
              <a:ext cx="550262" cy="454032"/>
            </a:xfrm>
            <a:custGeom>
              <a:avLst/>
              <a:gdLst>
                <a:gd name="T0" fmla="*/ 1131 w 1132"/>
                <a:gd name="T1" fmla="*/ 688 h 933"/>
                <a:gd name="T2" fmla="*/ 1131 w 1132"/>
                <a:gd name="T3" fmla="*/ 688 h 933"/>
                <a:gd name="T4" fmla="*/ 965 w 1132"/>
                <a:gd name="T5" fmla="*/ 349 h 933"/>
                <a:gd name="T6" fmla="*/ 798 w 1132"/>
                <a:gd name="T7" fmla="*/ 11 h 933"/>
                <a:gd name="T8" fmla="*/ 394 w 1132"/>
                <a:gd name="T9" fmla="*/ 133 h 933"/>
                <a:gd name="T10" fmla="*/ 549 w 1132"/>
                <a:gd name="T11" fmla="*/ 227 h 933"/>
                <a:gd name="T12" fmla="*/ 0 w 1132"/>
                <a:gd name="T13" fmla="*/ 821 h 933"/>
                <a:gd name="T14" fmla="*/ 804 w 1132"/>
                <a:gd name="T15" fmla="*/ 749 h 933"/>
                <a:gd name="T16" fmla="*/ 787 w 1132"/>
                <a:gd name="T17" fmla="*/ 932 h 933"/>
                <a:gd name="T18" fmla="*/ 1131 w 1132"/>
                <a:gd name="T19" fmla="*/ 688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2" h="933">
                  <a:moveTo>
                    <a:pt x="1131" y="688"/>
                  </a:moveTo>
                  <a:lnTo>
                    <a:pt x="1131" y="688"/>
                  </a:lnTo>
                  <a:cubicBezTo>
                    <a:pt x="965" y="349"/>
                    <a:pt x="965" y="349"/>
                    <a:pt x="965" y="349"/>
                  </a:cubicBezTo>
                  <a:cubicBezTo>
                    <a:pt x="798" y="11"/>
                    <a:pt x="798" y="11"/>
                    <a:pt x="798" y="11"/>
                  </a:cubicBezTo>
                  <a:cubicBezTo>
                    <a:pt x="798" y="11"/>
                    <a:pt x="576" y="0"/>
                    <a:pt x="394" y="133"/>
                  </a:cubicBezTo>
                  <a:cubicBezTo>
                    <a:pt x="394" y="133"/>
                    <a:pt x="543" y="161"/>
                    <a:pt x="549" y="227"/>
                  </a:cubicBezTo>
                  <a:cubicBezTo>
                    <a:pt x="549" y="227"/>
                    <a:pt x="127" y="482"/>
                    <a:pt x="0" y="821"/>
                  </a:cubicBezTo>
                  <a:cubicBezTo>
                    <a:pt x="344" y="932"/>
                    <a:pt x="804" y="749"/>
                    <a:pt x="804" y="749"/>
                  </a:cubicBezTo>
                  <a:cubicBezTo>
                    <a:pt x="854" y="798"/>
                    <a:pt x="787" y="932"/>
                    <a:pt x="787" y="932"/>
                  </a:cubicBezTo>
                  <a:cubicBezTo>
                    <a:pt x="1004" y="870"/>
                    <a:pt x="1131" y="688"/>
                    <a:pt x="1131" y="688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47" name="Freeform 26"/>
            <p:cNvSpPr>
              <a:spLocks noChangeArrowheads="1"/>
            </p:cNvSpPr>
            <p:nvPr/>
          </p:nvSpPr>
          <p:spPr bwMode="auto">
            <a:xfrm rot="21133775">
              <a:off x="17553048" y="6243155"/>
              <a:ext cx="408951" cy="372649"/>
            </a:xfrm>
            <a:custGeom>
              <a:avLst/>
              <a:gdLst>
                <a:gd name="T0" fmla="*/ 843 w 844"/>
                <a:gd name="T1" fmla="*/ 566 h 766"/>
                <a:gd name="T2" fmla="*/ 843 w 844"/>
                <a:gd name="T3" fmla="*/ 566 h 766"/>
                <a:gd name="T4" fmla="*/ 721 w 844"/>
                <a:gd name="T5" fmla="*/ 316 h 766"/>
                <a:gd name="T6" fmla="*/ 599 w 844"/>
                <a:gd name="T7" fmla="*/ 61 h 766"/>
                <a:gd name="T8" fmla="*/ 316 w 844"/>
                <a:gd name="T9" fmla="*/ 100 h 766"/>
                <a:gd name="T10" fmla="*/ 410 w 844"/>
                <a:gd name="T11" fmla="*/ 228 h 766"/>
                <a:gd name="T12" fmla="*/ 0 w 844"/>
                <a:gd name="T13" fmla="*/ 666 h 766"/>
                <a:gd name="T14" fmla="*/ 604 w 844"/>
                <a:gd name="T15" fmla="*/ 616 h 766"/>
                <a:gd name="T16" fmla="*/ 643 w 844"/>
                <a:gd name="T17" fmla="*/ 765 h 766"/>
                <a:gd name="T18" fmla="*/ 843 w 844"/>
                <a:gd name="T19" fmla="*/ 566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4" h="766">
                  <a:moveTo>
                    <a:pt x="843" y="566"/>
                  </a:moveTo>
                  <a:lnTo>
                    <a:pt x="843" y="566"/>
                  </a:lnTo>
                  <a:cubicBezTo>
                    <a:pt x="721" y="316"/>
                    <a:pt x="721" y="316"/>
                    <a:pt x="721" y="316"/>
                  </a:cubicBezTo>
                  <a:cubicBezTo>
                    <a:pt x="599" y="61"/>
                    <a:pt x="599" y="61"/>
                    <a:pt x="599" y="61"/>
                  </a:cubicBezTo>
                  <a:cubicBezTo>
                    <a:pt x="599" y="61"/>
                    <a:pt x="449" y="0"/>
                    <a:pt x="316" y="100"/>
                  </a:cubicBezTo>
                  <a:cubicBezTo>
                    <a:pt x="316" y="100"/>
                    <a:pt x="405" y="178"/>
                    <a:pt x="410" y="228"/>
                  </a:cubicBezTo>
                  <a:cubicBezTo>
                    <a:pt x="410" y="228"/>
                    <a:pt x="94" y="416"/>
                    <a:pt x="0" y="666"/>
                  </a:cubicBezTo>
                  <a:cubicBezTo>
                    <a:pt x="260" y="749"/>
                    <a:pt x="604" y="616"/>
                    <a:pt x="604" y="616"/>
                  </a:cubicBezTo>
                  <a:cubicBezTo>
                    <a:pt x="637" y="649"/>
                    <a:pt x="643" y="765"/>
                    <a:pt x="643" y="765"/>
                  </a:cubicBezTo>
                  <a:cubicBezTo>
                    <a:pt x="809" y="721"/>
                    <a:pt x="843" y="566"/>
                    <a:pt x="843" y="566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48" name="Freeform 27"/>
            <p:cNvSpPr>
              <a:spLocks noChangeArrowheads="1"/>
            </p:cNvSpPr>
            <p:nvPr/>
          </p:nvSpPr>
          <p:spPr bwMode="auto">
            <a:xfrm rot="21133775">
              <a:off x="17683827" y="6293408"/>
              <a:ext cx="256932" cy="235583"/>
            </a:xfrm>
            <a:custGeom>
              <a:avLst/>
              <a:gdLst>
                <a:gd name="T0" fmla="*/ 526 w 527"/>
                <a:gd name="T1" fmla="*/ 355 h 483"/>
                <a:gd name="T2" fmla="*/ 526 w 527"/>
                <a:gd name="T3" fmla="*/ 355 h 483"/>
                <a:gd name="T4" fmla="*/ 449 w 527"/>
                <a:gd name="T5" fmla="*/ 199 h 483"/>
                <a:gd name="T6" fmla="*/ 371 w 527"/>
                <a:gd name="T7" fmla="*/ 39 h 483"/>
                <a:gd name="T8" fmla="*/ 194 w 527"/>
                <a:gd name="T9" fmla="*/ 61 h 483"/>
                <a:gd name="T10" fmla="*/ 255 w 527"/>
                <a:gd name="T11" fmla="*/ 144 h 483"/>
                <a:gd name="T12" fmla="*/ 0 w 527"/>
                <a:gd name="T13" fmla="*/ 421 h 483"/>
                <a:gd name="T14" fmla="*/ 377 w 527"/>
                <a:gd name="T15" fmla="*/ 388 h 483"/>
                <a:gd name="T16" fmla="*/ 404 w 527"/>
                <a:gd name="T17" fmla="*/ 482 h 483"/>
                <a:gd name="T18" fmla="*/ 526 w 527"/>
                <a:gd name="T19" fmla="*/ 355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7" h="483">
                  <a:moveTo>
                    <a:pt x="526" y="355"/>
                  </a:moveTo>
                  <a:lnTo>
                    <a:pt x="526" y="355"/>
                  </a:lnTo>
                  <a:cubicBezTo>
                    <a:pt x="449" y="199"/>
                    <a:pt x="449" y="199"/>
                    <a:pt x="449" y="199"/>
                  </a:cubicBezTo>
                  <a:cubicBezTo>
                    <a:pt x="371" y="39"/>
                    <a:pt x="371" y="39"/>
                    <a:pt x="371" y="39"/>
                  </a:cubicBezTo>
                  <a:cubicBezTo>
                    <a:pt x="371" y="39"/>
                    <a:pt x="282" y="0"/>
                    <a:pt x="194" y="61"/>
                  </a:cubicBezTo>
                  <a:cubicBezTo>
                    <a:pt x="194" y="61"/>
                    <a:pt x="249" y="111"/>
                    <a:pt x="255" y="144"/>
                  </a:cubicBezTo>
                  <a:cubicBezTo>
                    <a:pt x="255" y="144"/>
                    <a:pt x="55" y="260"/>
                    <a:pt x="0" y="421"/>
                  </a:cubicBezTo>
                  <a:cubicBezTo>
                    <a:pt x="160" y="471"/>
                    <a:pt x="377" y="388"/>
                    <a:pt x="377" y="388"/>
                  </a:cubicBezTo>
                  <a:cubicBezTo>
                    <a:pt x="399" y="410"/>
                    <a:pt x="404" y="482"/>
                    <a:pt x="404" y="482"/>
                  </a:cubicBezTo>
                  <a:cubicBezTo>
                    <a:pt x="504" y="454"/>
                    <a:pt x="526" y="355"/>
                    <a:pt x="526" y="355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49" name="Freeform 28"/>
            <p:cNvSpPr>
              <a:spLocks noChangeArrowheads="1"/>
            </p:cNvSpPr>
            <p:nvPr/>
          </p:nvSpPr>
          <p:spPr bwMode="auto">
            <a:xfrm rot="21133775">
              <a:off x="17392138" y="5486773"/>
              <a:ext cx="241944" cy="203457"/>
            </a:xfrm>
            <a:custGeom>
              <a:avLst/>
              <a:gdLst>
                <a:gd name="T0" fmla="*/ 499 w 500"/>
                <a:gd name="T1" fmla="*/ 305 h 417"/>
                <a:gd name="T2" fmla="*/ 499 w 500"/>
                <a:gd name="T3" fmla="*/ 305 h 417"/>
                <a:gd name="T4" fmla="*/ 426 w 500"/>
                <a:gd name="T5" fmla="*/ 155 h 417"/>
                <a:gd name="T6" fmla="*/ 354 w 500"/>
                <a:gd name="T7" fmla="*/ 5 h 417"/>
                <a:gd name="T8" fmla="*/ 172 w 500"/>
                <a:gd name="T9" fmla="*/ 61 h 417"/>
                <a:gd name="T10" fmla="*/ 244 w 500"/>
                <a:gd name="T11" fmla="*/ 105 h 417"/>
                <a:gd name="T12" fmla="*/ 0 w 500"/>
                <a:gd name="T13" fmla="*/ 366 h 417"/>
                <a:gd name="T14" fmla="*/ 354 w 500"/>
                <a:gd name="T15" fmla="*/ 332 h 417"/>
                <a:gd name="T16" fmla="*/ 349 w 500"/>
                <a:gd name="T17" fmla="*/ 416 h 417"/>
                <a:gd name="T18" fmla="*/ 499 w 500"/>
                <a:gd name="T19" fmla="*/ 305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417">
                  <a:moveTo>
                    <a:pt x="499" y="305"/>
                  </a:moveTo>
                  <a:lnTo>
                    <a:pt x="499" y="305"/>
                  </a:lnTo>
                  <a:cubicBezTo>
                    <a:pt x="426" y="155"/>
                    <a:pt x="426" y="155"/>
                    <a:pt x="426" y="155"/>
                  </a:cubicBezTo>
                  <a:cubicBezTo>
                    <a:pt x="354" y="5"/>
                    <a:pt x="354" y="5"/>
                    <a:pt x="354" y="5"/>
                  </a:cubicBezTo>
                  <a:cubicBezTo>
                    <a:pt x="354" y="5"/>
                    <a:pt x="255" y="0"/>
                    <a:pt x="172" y="61"/>
                  </a:cubicBezTo>
                  <a:cubicBezTo>
                    <a:pt x="172" y="61"/>
                    <a:pt x="238" y="72"/>
                    <a:pt x="244" y="105"/>
                  </a:cubicBezTo>
                  <a:cubicBezTo>
                    <a:pt x="244" y="105"/>
                    <a:pt x="49" y="216"/>
                    <a:pt x="0" y="366"/>
                  </a:cubicBezTo>
                  <a:cubicBezTo>
                    <a:pt x="149" y="416"/>
                    <a:pt x="354" y="332"/>
                    <a:pt x="354" y="332"/>
                  </a:cubicBezTo>
                  <a:cubicBezTo>
                    <a:pt x="377" y="355"/>
                    <a:pt x="349" y="416"/>
                    <a:pt x="349" y="416"/>
                  </a:cubicBezTo>
                  <a:cubicBezTo>
                    <a:pt x="443" y="388"/>
                    <a:pt x="499" y="305"/>
                    <a:pt x="499" y="305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50" name="Freeform 29"/>
            <p:cNvSpPr>
              <a:spLocks noChangeArrowheads="1"/>
            </p:cNvSpPr>
            <p:nvPr/>
          </p:nvSpPr>
          <p:spPr bwMode="auto">
            <a:xfrm rot="21133775">
              <a:off x="17439603" y="5490555"/>
              <a:ext cx="184135" cy="167050"/>
            </a:xfrm>
            <a:custGeom>
              <a:avLst/>
              <a:gdLst>
                <a:gd name="T0" fmla="*/ 377 w 378"/>
                <a:gd name="T1" fmla="*/ 255 h 345"/>
                <a:gd name="T2" fmla="*/ 377 w 378"/>
                <a:gd name="T3" fmla="*/ 255 h 345"/>
                <a:gd name="T4" fmla="*/ 321 w 378"/>
                <a:gd name="T5" fmla="*/ 139 h 345"/>
                <a:gd name="T6" fmla="*/ 266 w 378"/>
                <a:gd name="T7" fmla="*/ 28 h 345"/>
                <a:gd name="T8" fmla="*/ 144 w 378"/>
                <a:gd name="T9" fmla="*/ 45 h 345"/>
                <a:gd name="T10" fmla="*/ 183 w 378"/>
                <a:gd name="T11" fmla="*/ 100 h 345"/>
                <a:gd name="T12" fmla="*/ 0 w 378"/>
                <a:gd name="T13" fmla="*/ 300 h 345"/>
                <a:gd name="T14" fmla="*/ 266 w 378"/>
                <a:gd name="T15" fmla="*/ 272 h 345"/>
                <a:gd name="T16" fmla="*/ 288 w 378"/>
                <a:gd name="T17" fmla="*/ 344 h 345"/>
                <a:gd name="T18" fmla="*/ 377 w 378"/>
                <a:gd name="T19" fmla="*/ 25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" h="345">
                  <a:moveTo>
                    <a:pt x="377" y="255"/>
                  </a:moveTo>
                  <a:lnTo>
                    <a:pt x="377" y="255"/>
                  </a:lnTo>
                  <a:cubicBezTo>
                    <a:pt x="321" y="139"/>
                    <a:pt x="321" y="139"/>
                    <a:pt x="321" y="139"/>
                  </a:cubicBezTo>
                  <a:cubicBezTo>
                    <a:pt x="266" y="28"/>
                    <a:pt x="266" y="28"/>
                    <a:pt x="266" y="28"/>
                  </a:cubicBezTo>
                  <a:cubicBezTo>
                    <a:pt x="266" y="28"/>
                    <a:pt x="200" y="0"/>
                    <a:pt x="144" y="45"/>
                  </a:cubicBezTo>
                  <a:cubicBezTo>
                    <a:pt x="144" y="45"/>
                    <a:pt x="183" y="78"/>
                    <a:pt x="183" y="100"/>
                  </a:cubicBezTo>
                  <a:cubicBezTo>
                    <a:pt x="183" y="100"/>
                    <a:pt x="44" y="183"/>
                    <a:pt x="0" y="300"/>
                  </a:cubicBezTo>
                  <a:cubicBezTo>
                    <a:pt x="116" y="333"/>
                    <a:pt x="266" y="272"/>
                    <a:pt x="266" y="272"/>
                  </a:cubicBezTo>
                  <a:cubicBezTo>
                    <a:pt x="283" y="289"/>
                    <a:pt x="288" y="344"/>
                    <a:pt x="288" y="344"/>
                  </a:cubicBezTo>
                  <a:cubicBezTo>
                    <a:pt x="360" y="322"/>
                    <a:pt x="377" y="255"/>
                    <a:pt x="377" y="255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  <p:sp>
          <p:nvSpPr>
            <p:cNvPr id="51" name="Freeform 30"/>
            <p:cNvSpPr>
              <a:spLocks noChangeArrowheads="1"/>
            </p:cNvSpPr>
            <p:nvPr/>
          </p:nvSpPr>
          <p:spPr bwMode="auto">
            <a:xfrm rot="21133775">
              <a:off x="17498603" y="5512975"/>
              <a:ext cx="113479" cy="104942"/>
            </a:xfrm>
            <a:custGeom>
              <a:avLst/>
              <a:gdLst>
                <a:gd name="T0" fmla="*/ 233 w 234"/>
                <a:gd name="T1" fmla="*/ 161 h 218"/>
                <a:gd name="T2" fmla="*/ 233 w 234"/>
                <a:gd name="T3" fmla="*/ 161 h 218"/>
                <a:gd name="T4" fmla="*/ 199 w 234"/>
                <a:gd name="T5" fmla="*/ 89 h 218"/>
                <a:gd name="T6" fmla="*/ 166 w 234"/>
                <a:gd name="T7" fmla="*/ 23 h 218"/>
                <a:gd name="T8" fmla="*/ 89 w 234"/>
                <a:gd name="T9" fmla="*/ 28 h 218"/>
                <a:gd name="T10" fmla="*/ 111 w 234"/>
                <a:gd name="T11" fmla="*/ 67 h 218"/>
                <a:gd name="T12" fmla="*/ 0 w 234"/>
                <a:gd name="T13" fmla="*/ 189 h 218"/>
                <a:gd name="T14" fmla="*/ 166 w 234"/>
                <a:gd name="T15" fmla="*/ 172 h 218"/>
                <a:gd name="T16" fmla="*/ 177 w 234"/>
                <a:gd name="T17" fmla="*/ 217 h 218"/>
                <a:gd name="T18" fmla="*/ 233 w 234"/>
                <a:gd name="T19" fmla="*/ 16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218">
                  <a:moveTo>
                    <a:pt x="233" y="161"/>
                  </a:moveTo>
                  <a:lnTo>
                    <a:pt x="233" y="161"/>
                  </a:lnTo>
                  <a:cubicBezTo>
                    <a:pt x="199" y="89"/>
                    <a:pt x="199" y="89"/>
                    <a:pt x="199" y="89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6" y="23"/>
                    <a:pt x="122" y="0"/>
                    <a:pt x="89" y="28"/>
                  </a:cubicBezTo>
                  <a:cubicBezTo>
                    <a:pt x="89" y="28"/>
                    <a:pt x="111" y="50"/>
                    <a:pt x="111" y="67"/>
                  </a:cubicBezTo>
                  <a:cubicBezTo>
                    <a:pt x="111" y="67"/>
                    <a:pt x="22" y="117"/>
                    <a:pt x="0" y="189"/>
                  </a:cubicBezTo>
                  <a:cubicBezTo>
                    <a:pt x="72" y="211"/>
                    <a:pt x="166" y="172"/>
                    <a:pt x="166" y="172"/>
                  </a:cubicBezTo>
                  <a:cubicBezTo>
                    <a:pt x="177" y="183"/>
                    <a:pt x="177" y="217"/>
                    <a:pt x="177" y="217"/>
                  </a:cubicBezTo>
                  <a:cubicBezTo>
                    <a:pt x="222" y="205"/>
                    <a:pt x="233" y="161"/>
                    <a:pt x="233" y="161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  <a:effectLst/>
          </p:spPr>
          <p:txBody>
            <a:bodyPr wrap="none" lIns="152366" tIns="76183" rIns="152366" bIns="76183" anchor="ctr"/>
            <a:lstStyle/>
            <a:p>
              <a:endParaRPr lang="en-US" dirty="0">
                <a:solidFill>
                  <a:schemeClr val="bg1"/>
                </a:solidFill>
                <a:latin typeface="Calibri Light" panose="020F0302020204030204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50265" y="1969135"/>
            <a:ext cx="8979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        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BC4F0DFB-ACCF-40EB-8822-766DEE6EBB84}"/>
              </a:ext>
            </a:extLst>
          </p:cNvPr>
          <p:cNvSpPr/>
          <p:nvPr/>
        </p:nvSpPr>
        <p:spPr>
          <a:xfrm>
            <a:off x="1084280" y="1302483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schemeClr val="bg1">
                  <a:lumMod val="85000"/>
                </a:schemeClr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53" name="TextBox 6">
            <a:extLst>
              <a:ext uri="{FF2B5EF4-FFF2-40B4-BE49-F238E27FC236}">
                <a16:creationId xmlns:a16="http://schemas.microsoft.com/office/drawing/2014/main" id="{19A2C6A0-A5F7-49F5-B707-F308D77C05AF}"/>
              </a:ext>
            </a:extLst>
          </p:cNvPr>
          <p:cNvSpPr txBox="1"/>
          <p:nvPr/>
        </p:nvSpPr>
        <p:spPr>
          <a:xfrm>
            <a:off x="1433715" y="1254666"/>
            <a:ext cx="136287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zh-CN" altLang="en-US" sz="2667" spc="400" dirty="0">
                <a:solidFill>
                  <a:schemeClr val="bg1">
                    <a:lumMod val="8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感谢语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7891BD7-58B8-4FC3-9EF7-DA2CDBE0071F}"/>
              </a:ext>
            </a:extLst>
          </p:cNvPr>
          <p:cNvSpPr/>
          <p:nvPr/>
        </p:nvSpPr>
        <p:spPr>
          <a:xfrm>
            <a:off x="1775520" y="2660916"/>
            <a:ext cx="8582272" cy="166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  <a:defRPr/>
            </a:pPr>
            <a:r>
              <a:rPr lang="zh-CN" altLang="en-US" sz="2400" kern="0" dirty="0">
                <a:solidFill>
                  <a:schemeClr val="bg1">
                    <a:lumMod val="8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   实习生活即将结束，在此，我代表我的团队要感谢殷老师和余老师，你们在实习中给予了我们很大的帮助。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        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   最后，实习中有不足的地方，还请老师批评指正！</a:t>
            </a:r>
            <a:endParaRPr lang="zh-CN" altLang="en-US" sz="2400" kern="0" dirty="0">
              <a:solidFill>
                <a:schemeClr val="bg1">
                  <a:lumMod val="85000"/>
                </a:schemeClr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345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8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9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0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1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/>
      <p:bldP spid="54" grpId="0"/>
      <p:bldP spid="5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DFB0D8-497F-4E19-8F1B-D1D0CB792DCE}"/>
              </a:ext>
            </a:extLst>
          </p:cNvPr>
          <p:cNvSpPr/>
          <p:nvPr/>
        </p:nvSpPr>
        <p:spPr>
          <a:xfrm>
            <a:off x="2752725" y="1295400"/>
            <a:ext cx="6686550" cy="3325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en-US" altLang="zh-CN" sz="16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黑体" panose="02010600030101010101" charset="-122"/>
                <a:ea typeface="黑体" panose="02010600030101010101" charset="-122"/>
              </a:rPr>
              <a:t>THANKS!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3702494" y="2813595"/>
            <a:ext cx="1816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642607" y="2229078"/>
            <a:ext cx="3380108" cy="2808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Road Rage" pitchFamily="50" charset="0"/>
                <a:ea typeface="华文仿宋" panose="02010600040101010101" pitchFamily="2" charset="-122"/>
              </a:rPr>
              <a:t>o1</a:t>
            </a:r>
            <a:r>
              <a:rPr lang="en-US" altLang="zh-CN" sz="2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.</a:t>
            </a:r>
            <a:r>
              <a:rPr lang="zh-CN" altLang="en-US" sz="2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开发背景介绍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Road Rage" pitchFamily="50" charset="0"/>
                <a:ea typeface="华文仿宋" panose="02010600040101010101" pitchFamily="2" charset="-122"/>
              </a:rPr>
              <a:t>o2</a:t>
            </a:r>
            <a:r>
              <a:rPr lang="en-US" altLang="zh-CN" sz="2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.</a:t>
            </a:r>
            <a:r>
              <a:rPr lang="zh-CN" altLang="en-US" sz="2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成员分工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Road Rage" pitchFamily="50" charset="0"/>
                <a:ea typeface="华文仿宋" panose="02010600040101010101" pitchFamily="2" charset="-122"/>
              </a:rPr>
              <a:t>o3</a:t>
            </a:r>
            <a:r>
              <a:rPr lang="en-US" altLang="zh-CN" sz="2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.</a:t>
            </a:r>
            <a:r>
              <a:rPr lang="zh-CN" altLang="en-US" sz="2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项目功能模块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Road Rage" pitchFamily="50" charset="0"/>
                <a:ea typeface="华文仿宋" panose="02010600040101010101" pitchFamily="2" charset="-122"/>
              </a:rPr>
              <a:t>o4</a:t>
            </a:r>
            <a:r>
              <a:rPr lang="en-US" altLang="zh-CN" sz="2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.</a:t>
            </a:r>
            <a:r>
              <a:rPr lang="zh-CN" altLang="en-US" sz="2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项目运行成果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Road Rage" pitchFamily="50" charset="0"/>
                <a:ea typeface="华文仿宋" panose="02010600040101010101" pitchFamily="2" charset="-122"/>
              </a:rPr>
              <a:t>o5</a:t>
            </a:r>
            <a:r>
              <a:rPr lang="en-US" altLang="zh-CN" sz="2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.</a:t>
            </a:r>
            <a:r>
              <a:rPr lang="zh-CN" altLang="en-US" sz="2400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总结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3702494" y="3465552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2998470" y="2477135"/>
            <a:ext cx="60452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n w="28575">
                  <a:noFill/>
                </a:ln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6000" dirty="0">
                <a:ln w="28575">
                  <a:noFill/>
                </a:ln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、开发背景介绍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820965" y="0"/>
            <a:ext cx="717550" cy="1097304"/>
            <a:chOff x="4704555" y="313131"/>
            <a:chExt cx="2782888" cy="4255695"/>
          </a:xfrm>
        </p:grpSpPr>
        <p:sp>
          <p:nvSpPr>
            <p:cNvPr id="40" name="流程图: 决策 5"/>
            <p:cNvSpPr/>
            <p:nvPr/>
          </p:nvSpPr>
          <p:spPr>
            <a:xfrm>
              <a:off x="4704555" y="313131"/>
              <a:ext cx="2782888" cy="42556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流程图: 决策 6"/>
            <p:cNvSpPr/>
            <p:nvPr/>
          </p:nvSpPr>
          <p:spPr>
            <a:xfrm>
              <a:off x="4934127" y="2015510"/>
              <a:ext cx="2323745" cy="2323745"/>
            </a:xfrm>
            <a:prstGeom prst="rect">
              <a:avLst/>
            </a:prstGeom>
            <a:solidFill>
              <a:srgbClr val="1D303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850562" y="507696"/>
            <a:ext cx="658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n w="285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000" b="1" dirty="0">
              <a:ln w="285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0" y="2762250"/>
            <a:ext cx="12192000" cy="3119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46" name="Group 1"/>
          <p:cNvGrpSpPr/>
          <p:nvPr/>
        </p:nvGrpSpPr>
        <p:grpSpPr>
          <a:xfrm>
            <a:off x="1" y="1477057"/>
            <a:ext cx="6742824" cy="3942775"/>
            <a:chOff x="685800" y="4495800"/>
            <a:chExt cx="18262979" cy="9907028"/>
          </a:xfrm>
        </p:grpSpPr>
        <p:pic>
          <p:nvPicPr>
            <p:cNvPr id="47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4495800"/>
              <a:ext cx="18262979" cy="9907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ectangle 5"/>
            <p:cNvSpPr/>
            <p:nvPr/>
          </p:nvSpPr>
          <p:spPr>
            <a:xfrm>
              <a:off x="4086917" y="5477178"/>
              <a:ext cx="11534083" cy="7121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6943725" y="2762250"/>
            <a:ext cx="4758690" cy="317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传统的设备租赁主要是以人工记录存档的方式进行，但这种方式存在着操作速度慢的、散乱、复杂、耗费大量人力等一系列缺点与不足。通过租赁平台，借用信息化手段，简化设备租赁的环节，同时也可以使企业的设备管理目标、管理活动执行过程的结果和效果都成为可测量的参数化指标。可以帮助管理人员对设备的使用周期进行全面的动态管理，实现设备租赁的无纸化。</a:t>
            </a:r>
          </a:p>
        </p:txBody>
      </p:sp>
      <p:sp>
        <p:nvSpPr>
          <p:cNvPr id="51" name="TextBox 38"/>
          <p:cNvSpPr txBox="1"/>
          <p:nvPr/>
        </p:nvSpPr>
        <p:spPr>
          <a:xfrm>
            <a:off x="7803997" y="4873224"/>
            <a:ext cx="3314944" cy="184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8470" y="619125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开发背景介绍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FE0AC5-15FE-430E-BEED-D156E2444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17" y="1863987"/>
            <a:ext cx="4258468" cy="29080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1700212" y="2921168"/>
            <a:ext cx="8791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n w="28575">
                  <a:noFill/>
                </a:ln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6000" dirty="0">
                <a:ln w="28575">
                  <a:noFill/>
                </a:ln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、成员分工</a:t>
            </a:r>
            <a:endParaRPr lang="en-US" altLang="zh-CN" sz="6000" dirty="0">
              <a:ln w="28575">
                <a:noFill/>
              </a:ln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CCD057FA-8BE2-47AC-86A9-FB59DB4E2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74556"/>
              </p:ext>
            </p:extLst>
          </p:nvPr>
        </p:nvGraphicFramePr>
        <p:xfrm>
          <a:off x="2986246" y="1219200"/>
          <a:ext cx="6219508" cy="4978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754">
                  <a:extLst>
                    <a:ext uri="{9D8B030D-6E8A-4147-A177-3AD203B41FA5}">
                      <a16:colId xmlns:a16="http://schemas.microsoft.com/office/drawing/2014/main" val="4280562389"/>
                    </a:ext>
                  </a:extLst>
                </a:gridCol>
                <a:gridCol w="3109754">
                  <a:extLst>
                    <a:ext uri="{9D8B030D-6E8A-4147-A177-3AD203B41FA5}">
                      <a16:colId xmlns:a16="http://schemas.microsoft.com/office/drawing/2014/main" val="809904990"/>
                    </a:ext>
                  </a:extLst>
                </a:gridCol>
              </a:tblGrid>
              <a:tr h="708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葛伟鹏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队长，前端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741393"/>
                  </a:ext>
                </a:extLst>
              </a:tr>
              <a:tr h="708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相子璇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文档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119173"/>
                  </a:ext>
                </a:extLst>
              </a:tr>
              <a:tr h="73067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蒋妮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前端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193470"/>
                  </a:ext>
                </a:extLst>
              </a:tr>
              <a:tr h="708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曹佳豪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后端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13768"/>
                  </a:ext>
                </a:extLst>
              </a:tr>
              <a:tr h="708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王兴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后端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050824"/>
                  </a:ext>
                </a:extLst>
              </a:tr>
              <a:tr h="708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范宇璇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数据库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418713"/>
                  </a:ext>
                </a:extLst>
              </a:tr>
              <a:tr h="708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何言莉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测试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29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151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1677670" y="2470150"/>
            <a:ext cx="92678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n w="28575">
                  <a:noFill/>
                </a:ln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sz="6000" dirty="0">
                <a:ln w="28575">
                  <a:noFill/>
                </a:ln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、项目运行环境</a:t>
            </a:r>
            <a:r>
              <a:rPr lang="en-US" altLang="zh-CN" sz="6000" dirty="0">
                <a:ln w="285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6000" dirty="0">
              <a:ln w="28575">
                <a:noFill/>
              </a:ln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820965" y="0"/>
            <a:ext cx="717550" cy="1097304"/>
            <a:chOff x="4704555" y="313131"/>
            <a:chExt cx="2782888" cy="4255695"/>
          </a:xfrm>
        </p:grpSpPr>
        <p:sp>
          <p:nvSpPr>
            <p:cNvPr id="40" name="流程图: 决策 5"/>
            <p:cNvSpPr/>
            <p:nvPr/>
          </p:nvSpPr>
          <p:spPr>
            <a:xfrm>
              <a:off x="4704555" y="313131"/>
              <a:ext cx="2782888" cy="42556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流程图: 决策 6"/>
            <p:cNvSpPr/>
            <p:nvPr/>
          </p:nvSpPr>
          <p:spPr>
            <a:xfrm>
              <a:off x="4934127" y="2015510"/>
              <a:ext cx="2323745" cy="2323745"/>
            </a:xfrm>
            <a:prstGeom prst="rect">
              <a:avLst/>
            </a:prstGeom>
            <a:solidFill>
              <a:srgbClr val="1D303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850562" y="507696"/>
            <a:ext cx="65835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n w="285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000" b="1" dirty="0">
              <a:ln w="28575"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597709" y="369691"/>
            <a:ext cx="170688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项目运行环境</a:t>
            </a:r>
          </a:p>
        </p:txBody>
      </p:sp>
      <p:sp>
        <p:nvSpPr>
          <p:cNvPr id="8" name="Rounded Rectangle 34"/>
          <p:cNvSpPr/>
          <p:nvPr/>
        </p:nvSpPr>
        <p:spPr>
          <a:xfrm>
            <a:off x="1407181" y="2487596"/>
            <a:ext cx="2055287" cy="3361661"/>
          </a:xfrm>
          <a:prstGeom prst="roundRect">
            <a:avLst>
              <a:gd name="adj" fmla="val 5882"/>
            </a:avLst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Lato Regular"/>
            </a:endParaRPr>
          </a:p>
        </p:txBody>
      </p:sp>
      <p:sp>
        <p:nvSpPr>
          <p:cNvPr id="9" name="Rounded Rectangle 35"/>
          <p:cNvSpPr>
            <a:spLocks noChangeAspect="1"/>
          </p:cNvSpPr>
          <p:nvPr/>
        </p:nvSpPr>
        <p:spPr>
          <a:xfrm>
            <a:off x="2068675" y="2813513"/>
            <a:ext cx="732788" cy="829151"/>
          </a:xfrm>
          <a:prstGeom prst="roundRect">
            <a:avLst>
              <a:gd name="adj" fmla="val 588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Lato Regular"/>
            </a:endParaRPr>
          </a:p>
        </p:txBody>
      </p:sp>
      <p:sp>
        <p:nvSpPr>
          <p:cNvPr id="10" name="Rounded Rectangle 36"/>
          <p:cNvSpPr>
            <a:spLocks noChangeAspect="1"/>
          </p:cNvSpPr>
          <p:nvPr/>
        </p:nvSpPr>
        <p:spPr>
          <a:xfrm>
            <a:off x="4508371" y="2813513"/>
            <a:ext cx="732788" cy="829151"/>
          </a:xfrm>
          <a:prstGeom prst="roundRect">
            <a:avLst>
              <a:gd name="adj" fmla="val 588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Lato Regular"/>
            </a:endParaRPr>
          </a:p>
        </p:txBody>
      </p:sp>
      <p:sp>
        <p:nvSpPr>
          <p:cNvPr id="11" name="Rounded Rectangle 38"/>
          <p:cNvSpPr>
            <a:spLocks noChangeAspect="1"/>
          </p:cNvSpPr>
          <p:nvPr/>
        </p:nvSpPr>
        <p:spPr>
          <a:xfrm>
            <a:off x="6892203" y="2813513"/>
            <a:ext cx="732788" cy="829151"/>
          </a:xfrm>
          <a:prstGeom prst="roundRect">
            <a:avLst>
              <a:gd name="adj" fmla="val 588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Lato Regular"/>
            </a:endParaRPr>
          </a:p>
        </p:txBody>
      </p:sp>
      <p:sp>
        <p:nvSpPr>
          <p:cNvPr id="12" name="Rounded Rectangle 39"/>
          <p:cNvSpPr>
            <a:spLocks noChangeAspect="1"/>
          </p:cNvSpPr>
          <p:nvPr/>
        </p:nvSpPr>
        <p:spPr>
          <a:xfrm>
            <a:off x="9269518" y="2813513"/>
            <a:ext cx="732788" cy="829151"/>
          </a:xfrm>
          <a:prstGeom prst="roundRect">
            <a:avLst>
              <a:gd name="adj" fmla="val 588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Lato Regular"/>
            </a:endParaRPr>
          </a:p>
        </p:txBody>
      </p:sp>
      <p:sp>
        <p:nvSpPr>
          <p:cNvPr id="13" name="Rounded Rectangle 53"/>
          <p:cNvSpPr/>
          <p:nvPr/>
        </p:nvSpPr>
        <p:spPr>
          <a:xfrm>
            <a:off x="3826794" y="2487596"/>
            <a:ext cx="2055287" cy="3361661"/>
          </a:xfrm>
          <a:prstGeom prst="roundRect">
            <a:avLst>
              <a:gd name="adj" fmla="val 5882"/>
            </a:avLst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Lato Regular"/>
            </a:endParaRPr>
          </a:p>
        </p:txBody>
      </p:sp>
      <p:sp>
        <p:nvSpPr>
          <p:cNvPr id="14" name="Rounded Rectangle 54"/>
          <p:cNvSpPr/>
          <p:nvPr/>
        </p:nvSpPr>
        <p:spPr>
          <a:xfrm>
            <a:off x="6207614" y="2487596"/>
            <a:ext cx="2055287" cy="3361661"/>
          </a:xfrm>
          <a:prstGeom prst="roundRect">
            <a:avLst>
              <a:gd name="adj" fmla="val 5882"/>
            </a:avLst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Lato Regular"/>
            </a:endParaRPr>
          </a:p>
        </p:txBody>
      </p:sp>
      <p:sp>
        <p:nvSpPr>
          <p:cNvPr id="15" name="Rounded Rectangle 55"/>
          <p:cNvSpPr/>
          <p:nvPr/>
        </p:nvSpPr>
        <p:spPr>
          <a:xfrm>
            <a:off x="8627226" y="2487596"/>
            <a:ext cx="2055287" cy="3361661"/>
          </a:xfrm>
          <a:prstGeom prst="roundRect">
            <a:avLst>
              <a:gd name="adj" fmla="val 5882"/>
            </a:avLst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Lato Regular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52035" y="4066070"/>
            <a:ext cx="1652322" cy="76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sts-4.1.1.RELEASE</a:t>
            </a:r>
          </a:p>
          <a:p>
            <a:pPr algn="ctr">
              <a:lnSpc>
                <a:spcPct val="125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>
              <a:lnSpc>
                <a:spcPct val="125000"/>
              </a:lnSpc>
            </a:pP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HBuilderX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755141" y="3732069"/>
            <a:ext cx="13597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开发软件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048604" y="4047805"/>
            <a:ext cx="1652322" cy="30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77804" y="3732069"/>
            <a:ext cx="1359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397346" y="4027970"/>
            <a:ext cx="1652322" cy="1225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）、方便管理人员对客户信息、设备信息及其员工信息的管理</a:t>
            </a:r>
          </a:p>
          <a:p>
            <a:pPr algn="just">
              <a:lnSpc>
                <a:spcPct val="125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）、足不出户在线处理平台事务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543632" y="3732069"/>
            <a:ext cx="13597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项目特色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008919" y="4307949"/>
            <a:ext cx="1481455" cy="9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</a:p>
          <a:p>
            <a:pPr algn="just">
              <a:lnSpc>
                <a:spcPct val="12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 </a:t>
            </a:r>
          </a:p>
          <a:p>
            <a:pPr algn="just">
              <a:lnSpc>
                <a:spcPct val="125000"/>
              </a:lnSpc>
            </a:pP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938488" y="3732069"/>
            <a:ext cx="1359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服务器与其客户端</a:t>
            </a:r>
          </a:p>
        </p:txBody>
      </p:sp>
      <p:sp>
        <p:nvSpPr>
          <p:cNvPr id="24" name="Shape 1688"/>
          <p:cNvSpPr/>
          <p:nvPr/>
        </p:nvSpPr>
        <p:spPr>
          <a:xfrm>
            <a:off x="2287141" y="3062279"/>
            <a:ext cx="333848" cy="356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3" h="21260" extrusionOk="0">
                <a:moveTo>
                  <a:pt x="11752" y="11733"/>
                </a:moveTo>
                <a:lnTo>
                  <a:pt x="9401" y="11733"/>
                </a:lnTo>
                <a:lnTo>
                  <a:pt x="9401" y="5975"/>
                </a:lnTo>
                <a:lnTo>
                  <a:pt x="11752" y="5975"/>
                </a:lnTo>
                <a:cubicBezTo>
                  <a:pt x="11752" y="5975"/>
                  <a:pt x="11752" y="11733"/>
                  <a:pt x="11752" y="11733"/>
                </a:cubicBezTo>
                <a:close/>
                <a:moveTo>
                  <a:pt x="11752" y="15276"/>
                </a:moveTo>
                <a:lnTo>
                  <a:pt x="9401" y="15276"/>
                </a:lnTo>
                <a:lnTo>
                  <a:pt x="9401" y="12951"/>
                </a:lnTo>
                <a:lnTo>
                  <a:pt x="11752" y="12951"/>
                </a:lnTo>
                <a:cubicBezTo>
                  <a:pt x="11752" y="12951"/>
                  <a:pt x="11752" y="15276"/>
                  <a:pt x="11752" y="15276"/>
                </a:cubicBezTo>
                <a:close/>
                <a:moveTo>
                  <a:pt x="20789" y="13227"/>
                </a:moveTo>
                <a:lnTo>
                  <a:pt x="18761" y="11523"/>
                </a:lnTo>
                <a:cubicBezTo>
                  <a:pt x="18172" y="11029"/>
                  <a:pt x="18172" y="10223"/>
                  <a:pt x="18761" y="9729"/>
                </a:cubicBezTo>
                <a:lnTo>
                  <a:pt x="20789" y="8025"/>
                </a:lnTo>
                <a:cubicBezTo>
                  <a:pt x="21376" y="7532"/>
                  <a:pt x="21220" y="7072"/>
                  <a:pt x="20441" y="7001"/>
                </a:cubicBezTo>
                <a:lnTo>
                  <a:pt x="17751" y="6761"/>
                </a:lnTo>
                <a:cubicBezTo>
                  <a:pt x="16971" y="6692"/>
                  <a:pt x="16552" y="6061"/>
                  <a:pt x="16819" y="5360"/>
                </a:cubicBezTo>
                <a:lnTo>
                  <a:pt x="18247" y="1615"/>
                </a:lnTo>
                <a:cubicBezTo>
                  <a:pt x="18515" y="912"/>
                  <a:pt x="18188" y="656"/>
                  <a:pt x="17520" y="1047"/>
                </a:cubicBezTo>
                <a:lnTo>
                  <a:pt x="14346" y="2896"/>
                </a:lnTo>
                <a:cubicBezTo>
                  <a:pt x="13678" y="3285"/>
                  <a:pt x="12815" y="3072"/>
                  <a:pt x="12430" y="2423"/>
                </a:cubicBezTo>
                <a:lnTo>
                  <a:pt x="11279" y="489"/>
                </a:lnTo>
                <a:cubicBezTo>
                  <a:pt x="10893" y="-160"/>
                  <a:pt x="10255" y="-164"/>
                  <a:pt x="9860" y="481"/>
                </a:cubicBezTo>
                <a:lnTo>
                  <a:pt x="8793" y="2232"/>
                </a:lnTo>
                <a:cubicBezTo>
                  <a:pt x="8398" y="2877"/>
                  <a:pt x="7493" y="3153"/>
                  <a:pt x="6781" y="2844"/>
                </a:cubicBezTo>
                <a:lnTo>
                  <a:pt x="4900" y="2031"/>
                </a:lnTo>
                <a:cubicBezTo>
                  <a:pt x="4188" y="1723"/>
                  <a:pt x="3639" y="2080"/>
                  <a:pt x="3682" y="2825"/>
                </a:cubicBezTo>
                <a:lnTo>
                  <a:pt x="3784" y="4615"/>
                </a:lnTo>
                <a:cubicBezTo>
                  <a:pt x="3826" y="5360"/>
                  <a:pt x="3242" y="6128"/>
                  <a:pt x="2486" y="6320"/>
                </a:cubicBezTo>
                <a:lnTo>
                  <a:pt x="670" y="6780"/>
                </a:lnTo>
                <a:cubicBezTo>
                  <a:pt x="-85" y="6972"/>
                  <a:pt x="-224" y="7532"/>
                  <a:pt x="365" y="8025"/>
                </a:cubicBezTo>
                <a:lnTo>
                  <a:pt x="2394" y="9729"/>
                </a:lnTo>
                <a:cubicBezTo>
                  <a:pt x="2981" y="10223"/>
                  <a:pt x="2981" y="11029"/>
                  <a:pt x="2394" y="11523"/>
                </a:cubicBezTo>
                <a:lnTo>
                  <a:pt x="365" y="13225"/>
                </a:lnTo>
                <a:cubicBezTo>
                  <a:pt x="-224" y="13720"/>
                  <a:pt x="-68" y="14196"/>
                  <a:pt x="709" y="14285"/>
                </a:cubicBezTo>
                <a:lnTo>
                  <a:pt x="3171" y="14567"/>
                </a:lnTo>
                <a:cubicBezTo>
                  <a:pt x="3948" y="14656"/>
                  <a:pt x="4381" y="15309"/>
                  <a:pt x="4133" y="16017"/>
                </a:cubicBezTo>
                <a:lnTo>
                  <a:pt x="2869" y="19625"/>
                </a:lnTo>
                <a:cubicBezTo>
                  <a:pt x="2622" y="20333"/>
                  <a:pt x="2976" y="20609"/>
                  <a:pt x="3655" y="20240"/>
                </a:cubicBezTo>
                <a:lnTo>
                  <a:pt x="6549" y="18661"/>
                </a:lnTo>
                <a:cubicBezTo>
                  <a:pt x="7229" y="18291"/>
                  <a:pt x="8143" y="18495"/>
                  <a:pt x="8581" y="19113"/>
                </a:cubicBezTo>
                <a:lnTo>
                  <a:pt x="9782" y="20816"/>
                </a:lnTo>
                <a:cubicBezTo>
                  <a:pt x="10219" y="21436"/>
                  <a:pt x="10875" y="21403"/>
                  <a:pt x="11240" y="20741"/>
                </a:cubicBezTo>
                <a:lnTo>
                  <a:pt x="12297" y="18823"/>
                </a:lnTo>
                <a:cubicBezTo>
                  <a:pt x="12660" y="18160"/>
                  <a:pt x="13532" y="17891"/>
                  <a:pt x="14234" y="18221"/>
                </a:cubicBezTo>
                <a:lnTo>
                  <a:pt x="16272" y="19181"/>
                </a:lnTo>
                <a:cubicBezTo>
                  <a:pt x="16974" y="19511"/>
                  <a:pt x="17514" y="19172"/>
                  <a:pt x="17472" y="18427"/>
                </a:cubicBezTo>
                <a:lnTo>
                  <a:pt x="17370" y="16637"/>
                </a:lnTo>
                <a:cubicBezTo>
                  <a:pt x="17327" y="15891"/>
                  <a:pt x="17912" y="15124"/>
                  <a:pt x="18668" y="14932"/>
                </a:cubicBezTo>
                <a:lnTo>
                  <a:pt x="20482" y="14472"/>
                </a:lnTo>
                <a:cubicBezTo>
                  <a:pt x="21239" y="14280"/>
                  <a:pt x="21376" y="13720"/>
                  <a:pt x="20789" y="13227"/>
                </a:cubicBezTo>
                <a:close/>
              </a:path>
            </a:pathLst>
          </a:custGeom>
          <a:solidFill>
            <a:srgbClr val="1D303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" name="Shape 1670"/>
          <p:cNvSpPr/>
          <p:nvPr/>
        </p:nvSpPr>
        <p:spPr>
          <a:xfrm>
            <a:off x="4708788" y="3100865"/>
            <a:ext cx="333846" cy="2921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00" y="0"/>
                </a:moveTo>
                <a:lnTo>
                  <a:pt x="2700" y="0"/>
                </a:lnTo>
                <a:cubicBezTo>
                  <a:pt x="1216" y="0"/>
                  <a:pt x="0" y="1389"/>
                  <a:pt x="0" y="3086"/>
                </a:cubicBezTo>
                <a:lnTo>
                  <a:pt x="0" y="13885"/>
                </a:lnTo>
                <a:cubicBezTo>
                  <a:pt x="0" y="15583"/>
                  <a:pt x="1216" y="16971"/>
                  <a:pt x="2700" y="16971"/>
                </a:cubicBezTo>
                <a:lnTo>
                  <a:pt x="8100" y="16971"/>
                </a:lnTo>
                <a:lnTo>
                  <a:pt x="13500" y="21600"/>
                </a:lnTo>
                <a:lnTo>
                  <a:pt x="13500" y="16971"/>
                </a:lnTo>
                <a:lnTo>
                  <a:pt x="18900" y="16971"/>
                </a:lnTo>
                <a:cubicBezTo>
                  <a:pt x="20384" y="16971"/>
                  <a:pt x="21600" y="15583"/>
                  <a:pt x="21600" y="13885"/>
                </a:cubicBezTo>
                <a:lnTo>
                  <a:pt x="21600" y="3086"/>
                </a:lnTo>
                <a:cubicBezTo>
                  <a:pt x="21600" y="1389"/>
                  <a:pt x="20384" y="0"/>
                  <a:pt x="18900" y="0"/>
                </a:cubicBezTo>
                <a:close/>
              </a:path>
            </a:pathLst>
          </a:custGeom>
          <a:solidFill>
            <a:srgbClr val="1D303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" name="Shape 1682"/>
          <p:cNvSpPr/>
          <p:nvPr/>
        </p:nvSpPr>
        <p:spPr>
          <a:xfrm>
            <a:off x="7166171" y="3027285"/>
            <a:ext cx="184851" cy="316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0" extrusionOk="0">
                <a:moveTo>
                  <a:pt x="9547" y="8995"/>
                </a:moveTo>
                <a:cubicBezTo>
                  <a:pt x="9431" y="9241"/>
                  <a:pt x="9310" y="9495"/>
                  <a:pt x="9182" y="9756"/>
                </a:cubicBezTo>
                <a:cubicBezTo>
                  <a:pt x="8409" y="11354"/>
                  <a:pt x="7531" y="13164"/>
                  <a:pt x="7531" y="15261"/>
                </a:cubicBezTo>
                <a:cubicBezTo>
                  <a:pt x="7531" y="16396"/>
                  <a:pt x="6379" y="16800"/>
                  <a:pt x="5302" y="16800"/>
                </a:cubicBezTo>
                <a:cubicBezTo>
                  <a:pt x="4071" y="16800"/>
                  <a:pt x="3070" y="16212"/>
                  <a:pt x="3070" y="15491"/>
                </a:cubicBezTo>
                <a:cubicBezTo>
                  <a:pt x="3070" y="13016"/>
                  <a:pt x="5121" y="11397"/>
                  <a:pt x="6930" y="9971"/>
                </a:cubicBezTo>
                <a:cubicBezTo>
                  <a:pt x="7496" y="9523"/>
                  <a:pt x="8031" y="9101"/>
                  <a:pt x="8465" y="8681"/>
                </a:cubicBezTo>
                <a:cubicBezTo>
                  <a:pt x="8665" y="8489"/>
                  <a:pt x="9201" y="8497"/>
                  <a:pt x="9443" y="8687"/>
                </a:cubicBezTo>
                <a:cubicBezTo>
                  <a:pt x="9559" y="8776"/>
                  <a:pt x="9596" y="8890"/>
                  <a:pt x="9547" y="8995"/>
                </a:cubicBezTo>
                <a:close/>
                <a:moveTo>
                  <a:pt x="11191" y="180"/>
                </a:moveTo>
                <a:cubicBezTo>
                  <a:pt x="11140" y="-60"/>
                  <a:pt x="10460" y="-60"/>
                  <a:pt x="10409" y="180"/>
                </a:cubicBezTo>
                <a:cubicBezTo>
                  <a:pt x="8706" y="8155"/>
                  <a:pt x="0" y="9798"/>
                  <a:pt x="0" y="15341"/>
                </a:cubicBezTo>
                <a:cubicBezTo>
                  <a:pt x="0" y="18765"/>
                  <a:pt x="4944" y="21540"/>
                  <a:pt x="10801" y="21540"/>
                </a:cubicBezTo>
                <a:cubicBezTo>
                  <a:pt x="16656" y="21540"/>
                  <a:pt x="21600" y="18765"/>
                  <a:pt x="21600" y="15341"/>
                </a:cubicBezTo>
                <a:cubicBezTo>
                  <a:pt x="21600" y="9798"/>
                  <a:pt x="12894" y="8155"/>
                  <a:pt x="11191" y="180"/>
                </a:cubicBezTo>
                <a:close/>
              </a:path>
            </a:pathLst>
          </a:custGeom>
          <a:solidFill>
            <a:srgbClr val="1D303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27" name="Group 1696"/>
          <p:cNvGrpSpPr/>
          <p:nvPr/>
        </p:nvGrpSpPr>
        <p:grpSpPr>
          <a:xfrm>
            <a:off x="9536037" y="3007479"/>
            <a:ext cx="237663" cy="356495"/>
            <a:chOff x="0" y="0"/>
            <a:chExt cx="304800" cy="457200"/>
          </a:xfrm>
          <a:solidFill>
            <a:srgbClr val="1D303F"/>
          </a:solidFill>
        </p:grpSpPr>
        <p:sp>
          <p:nvSpPr>
            <p:cNvPr id="28" name="Shape 1694"/>
            <p:cNvSpPr/>
            <p:nvPr/>
          </p:nvSpPr>
          <p:spPr>
            <a:xfrm>
              <a:off x="0" y="0"/>
              <a:ext cx="304801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66" y="8831"/>
                  </a:moveTo>
                  <a:cubicBezTo>
                    <a:pt x="17325" y="8934"/>
                    <a:pt x="17111" y="9089"/>
                    <a:pt x="16823" y="9295"/>
                  </a:cubicBezTo>
                  <a:cubicBezTo>
                    <a:pt x="16534" y="9502"/>
                    <a:pt x="16319" y="9656"/>
                    <a:pt x="16179" y="9759"/>
                  </a:cubicBezTo>
                  <a:cubicBezTo>
                    <a:pt x="14379" y="11193"/>
                    <a:pt x="13388" y="12591"/>
                    <a:pt x="13204" y="13950"/>
                  </a:cubicBezTo>
                  <a:lnTo>
                    <a:pt x="8396" y="13950"/>
                  </a:lnTo>
                  <a:cubicBezTo>
                    <a:pt x="8212" y="12591"/>
                    <a:pt x="7221" y="11193"/>
                    <a:pt x="5421" y="9759"/>
                  </a:cubicBezTo>
                  <a:cubicBezTo>
                    <a:pt x="5281" y="9656"/>
                    <a:pt x="5066" y="9502"/>
                    <a:pt x="4777" y="9295"/>
                  </a:cubicBezTo>
                  <a:cubicBezTo>
                    <a:pt x="4489" y="9089"/>
                    <a:pt x="4274" y="8934"/>
                    <a:pt x="4134" y="8831"/>
                  </a:cubicBezTo>
                  <a:cubicBezTo>
                    <a:pt x="3178" y="8091"/>
                    <a:pt x="2700" y="7246"/>
                    <a:pt x="2700" y="6300"/>
                  </a:cubicBezTo>
                  <a:cubicBezTo>
                    <a:pt x="2700" y="5625"/>
                    <a:pt x="2943" y="4997"/>
                    <a:pt x="3427" y="4415"/>
                  </a:cubicBezTo>
                  <a:cubicBezTo>
                    <a:pt x="3913" y="3834"/>
                    <a:pt x="4546" y="3359"/>
                    <a:pt x="5326" y="2988"/>
                  </a:cubicBezTo>
                  <a:cubicBezTo>
                    <a:pt x="6106" y="2618"/>
                    <a:pt x="6971" y="2327"/>
                    <a:pt x="7920" y="2116"/>
                  </a:cubicBezTo>
                  <a:cubicBezTo>
                    <a:pt x="8870" y="1905"/>
                    <a:pt x="9829" y="1799"/>
                    <a:pt x="10800" y="1799"/>
                  </a:cubicBezTo>
                  <a:cubicBezTo>
                    <a:pt x="11771" y="1799"/>
                    <a:pt x="12730" y="1905"/>
                    <a:pt x="13680" y="2116"/>
                  </a:cubicBezTo>
                  <a:cubicBezTo>
                    <a:pt x="14628" y="2327"/>
                    <a:pt x="15493" y="2618"/>
                    <a:pt x="16274" y="2988"/>
                  </a:cubicBezTo>
                  <a:cubicBezTo>
                    <a:pt x="17054" y="3359"/>
                    <a:pt x="17687" y="3834"/>
                    <a:pt x="18173" y="4415"/>
                  </a:cubicBezTo>
                  <a:cubicBezTo>
                    <a:pt x="18657" y="4997"/>
                    <a:pt x="18900" y="5625"/>
                    <a:pt x="18900" y="6300"/>
                  </a:cubicBezTo>
                  <a:cubicBezTo>
                    <a:pt x="18900" y="7246"/>
                    <a:pt x="18422" y="8091"/>
                    <a:pt x="17466" y="8831"/>
                  </a:cubicBezTo>
                  <a:cubicBezTo>
                    <a:pt x="17466" y="8831"/>
                    <a:pt x="17466" y="8831"/>
                    <a:pt x="17466" y="8831"/>
                  </a:cubicBezTo>
                  <a:close/>
                  <a:moveTo>
                    <a:pt x="20661" y="3705"/>
                  </a:moveTo>
                  <a:cubicBezTo>
                    <a:pt x="20035" y="2904"/>
                    <a:pt x="19213" y="2238"/>
                    <a:pt x="18194" y="1708"/>
                  </a:cubicBezTo>
                  <a:cubicBezTo>
                    <a:pt x="17174" y="1179"/>
                    <a:pt x="16021" y="762"/>
                    <a:pt x="14734" y="457"/>
                  </a:cubicBezTo>
                  <a:cubicBezTo>
                    <a:pt x="13447" y="153"/>
                    <a:pt x="12136" y="0"/>
                    <a:pt x="10800" y="0"/>
                  </a:cubicBezTo>
                  <a:cubicBezTo>
                    <a:pt x="9464" y="0"/>
                    <a:pt x="8153" y="153"/>
                    <a:pt x="6866" y="457"/>
                  </a:cubicBezTo>
                  <a:cubicBezTo>
                    <a:pt x="5579" y="762"/>
                    <a:pt x="4426" y="1179"/>
                    <a:pt x="3407" y="1708"/>
                  </a:cubicBezTo>
                  <a:cubicBezTo>
                    <a:pt x="2387" y="2238"/>
                    <a:pt x="1564" y="2903"/>
                    <a:pt x="938" y="3705"/>
                  </a:cubicBezTo>
                  <a:cubicBezTo>
                    <a:pt x="312" y="4507"/>
                    <a:pt x="0" y="5372"/>
                    <a:pt x="0" y="6300"/>
                  </a:cubicBezTo>
                  <a:cubicBezTo>
                    <a:pt x="0" y="7753"/>
                    <a:pt x="724" y="9009"/>
                    <a:pt x="2173" y="10069"/>
                  </a:cubicBezTo>
                  <a:cubicBezTo>
                    <a:pt x="2805" y="10528"/>
                    <a:pt x="3330" y="10936"/>
                    <a:pt x="3745" y="11292"/>
                  </a:cubicBezTo>
                  <a:cubicBezTo>
                    <a:pt x="4159" y="11648"/>
                    <a:pt x="4578" y="12096"/>
                    <a:pt x="5000" y="12635"/>
                  </a:cubicBezTo>
                  <a:cubicBezTo>
                    <a:pt x="5421" y="13174"/>
                    <a:pt x="5661" y="13678"/>
                    <a:pt x="5717" y="14147"/>
                  </a:cubicBezTo>
                  <a:cubicBezTo>
                    <a:pt x="5056" y="14409"/>
                    <a:pt x="4726" y="14794"/>
                    <a:pt x="4726" y="15300"/>
                  </a:cubicBezTo>
                  <a:cubicBezTo>
                    <a:pt x="4726" y="15647"/>
                    <a:pt x="4901" y="15947"/>
                    <a:pt x="5253" y="16200"/>
                  </a:cubicBezTo>
                  <a:cubicBezTo>
                    <a:pt x="4901" y="16453"/>
                    <a:pt x="4726" y="16753"/>
                    <a:pt x="4726" y="17100"/>
                  </a:cubicBezTo>
                  <a:cubicBezTo>
                    <a:pt x="4726" y="17588"/>
                    <a:pt x="5042" y="17968"/>
                    <a:pt x="5675" y="18240"/>
                  </a:cubicBezTo>
                  <a:cubicBezTo>
                    <a:pt x="5492" y="18455"/>
                    <a:pt x="5401" y="18675"/>
                    <a:pt x="5401" y="18901"/>
                  </a:cubicBezTo>
                  <a:cubicBezTo>
                    <a:pt x="5401" y="19331"/>
                    <a:pt x="5622" y="19665"/>
                    <a:pt x="6064" y="19898"/>
                  </a:cubicBezTo>
                  <a:cubicBezTo>
                    <a:pt x="6507" y="20133"/>
                    <a:pt x="7053" y="20251"/>
                    <a:pt x="7699" y="20251"/>
                  </a:cubicBezTo>
                  <a:cubicBezTo>
                    <a:pt x="7981" y="20663"/>
                    <a:pt x="8403" y="20991"/>
                    <a:pt x="8964" y="21235"/>
                  </a:cubicBezTo>
                  <a:cubicBezTo>
                    <a:pt x="9527" y="21478"/>
                    <a:pt x="10139" y="21600"/>
                    <a:pt x="10800" y="21600"/>
                  </a:cubicBezTo>
                  <a:cubicBezTo>
                    <a:pt x="11461" y="21600"/>
                    <a:pt x="12073" y="21478"/>
                    <a:pt x="12636" y="21235"/>
                  </a:cubicBezTo>
                  <a:cubicBezTo>
                    <a:pt x="13198" y="20991"/>
                    <a:pt x="13620" y="20663"/>
                    <a:pt x="13901" y="20251"/>
                  </a:cubicBezTo>
                  <a:cubicBezTo>
                    <a:pt x="14548" y="20251"/>
                    <a:pt x="15093" y="20133"/>
                    <a:pt x="15536" y="19898"/>
                  </a:cubicBezTo>
                  <a:cubicBezTo>
                    <a:pt x="15978" y="19665"/>
                    <a:pt x="16201" y="19331"/>
                    <a:pt x="16201" y="18901"/>
                  </a:cubicBezTo>
                  <a:cubicBezTo>
                    <a:pt x="16201" y="18675"/>
                    <a:pt x="16108" y="18455"/>
                    <a:pt x="15925" y="18240"/>
                  </a:cubicBezTo>
                  <a:cubicBezTo>
                    <a:pt x="16558" y="17968"/>
                    <a:pt x="16874" y="17588"/>
                    <a:pt x="16874" y="17100"/>
                  </a:cubicBezTo>
                  <a:cubicBezTo>
                    <a:pt x="16874" y="16753"/>
                    <a:pt x="16699" y="16453"/>
                    <a:pt x="16347" y="16200"/>
                  </a:cubicBezTo>
                  <a:cubicBezTo>
                    <a:pt x="16699" y="15947"/>
                    <a:pt x="16874" y="15647"/>
                    <a:pt x="16874" y="15300"/>
                  </a:cubicBezTo>
                  <a:cubicBezTo>
                    <a:pt x="16874" y="14794"/>
                    <a:pt x="16544" y="14409"/>
                    <a:pt x="15883" y="14147"/>
                  </a:cubicBezTo>
                  <a:cubicBezTo>
                    <a:pt x="15940" y="13678"/>
                    <a:pt x="16179" y="13174"/>
                    <a:pt x="16600" y="12635"/>
                  </a:cubicBezTo>
                  <a:cubicBezTo>
                    <a:pt x="17022" y="12096"/>
                    <a:pt x="17441" y="11648"/>
                    <a:pt x="17855" y="11292"/>
                  </a:cubicBezTo>
                  <a:cubicBezTo>
                    <a:pt x="18271" y="10936"/>
                    <a:pt x="18795" y="10528"/>
                    <a:pt x="19427" y="10069"/>
                  </a:cubicBezTo>
                  <a:cubicBezTo>
                    <a:pt x="20876" y="9009"/>
                    <a:pt x="21600" y="7753"/>
                    <a:pt x="21600" y="6300"/>
                  </a:cubicBezTo>
                  <a:cubicBezTo>
                    <a:pt x="21600" y="5372"/>
                    <a:pt x="21288" y="4507"/>
                    <a:pt x="20661" y="3705"/>
                  </a:cubicBezTo>
                  <a:cubicBezTo>
                    <a:pt x="20661" y="3705"/>
                    <a:pt x="20661" y="3705"/>
                    <a:pt x="20661" y="3705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9" name="Shape 1695"/>
            <p:cNvSpPr/>
            <p:nvPr/>
          </p:nvSpPr>
          <p:spPr>
            <a:xfrm>
              <a:off x="141571" y="82202"/>
              <a:ext cx="76192" cy="57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96" y="1800"/>
                  </a:moveTo>
                  <a:cubicBezTo>
                    <a:pt x="8314" y="607"/>
                    <a:pt x="5513" y="0"/>
                    <a:pt x="2701" y="0"/>
                  </a:cubicBezTo>
                  <a:cubicBezTo>
                    <a:pt x="1972" y="0"/>
                    <a:pt x="1340" y="357"/>
                    <a:pt x="804" y="1072"/>
                  </a:cubicBezTo>
                  <a:cubicBezTo>
                    <a:pt x="268" y="1787"/>
                    <a:pt x="0" y="2629"/>
                    <a:pt x="0" y="3600"/>
                  </a:cubicBezTo>
                  <a:cubicBezTo>
                    <a:pt x="0" y="4578"/>
                    <a:pt x="268" y="5420"/>
                    <a:pt x="804" y="6135"/>
                  </a:cubicBezTo>
                  <a:cubicBezTo>
                    <a:pt x="1340" y="6843"/>
                    <a:pt x="1972" y="7200"/>
                    <a:pt x="2701" y="7200"/>
                  </a:cubicBezTo>
                  <a:cubicBezTo>
                    <a:pt x="5629" y="7200"/>
                    <a:pt x="8608" y="8137"/>
                    <a:pt x="11647" y="10011"/>
                  </a:cubicBezTo>
                  <a:cubicBezTo>
                    <a:pt x="14687" y="11885"/>
                    <a:pt x="16204" y="14548"/>
                    <a:pt x="16204" y="18000"/>
                  </a:cubicBezTo>
                  <a:cubicBezTo>
                    <a:pt x="16204" y="18978"/>
                    <a:pt x="16467" y="19820"/>
                    <a:pt x="17003" y="20528"/>
                  </a:cubicBezTo>
                  <a:cubicBezTo>
                    <a:pt x="17539" y="21243"/>
                    <a:pt x="18171" y="21600"/>
                    <a:pt x="18904" y="21600"/>
                  </a:cubicBezTo>
                  <a:cubicBezTo>
                    <a:pt x="19633" y="21600"/>
                    <a:pt x="20265" y="21243"/>
                    <a:pt x="20801" y="20528"/>
                  </a:cubicBezTo>
                  <a:cubicBezTo>
                    <a:pt x="21337" y="19820"/>
                    <a:pt x="21600" y="18978"/>
                    <a:pt x="21600" y="18000"/>
                  </a:cubicBezTo>
                  <a:cubicBezTo>
                    <a:pt x="21600" y="14097"/>
                    <a:pt x="20548" y="10726"/>
                    <a:pt x="18439" y="7874"/>
                  </a:cubicBezTo>
                  <a:cubicBezTo>
                    <a:pt x="16330" y="5029"/>
                    <a:pt x="13882" y="3000"/>
                    <a:pt x="11096" y="1800"/>
                  </a:cubicBezTo>
                  <a:cubicBezTo>
                    <a:pt x="11096" y="1800"/>
                    <a:pt x="11096" y="1800"/>
                    <a:pt x="11096" y="18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3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2849245" y="2470150"/>
            <a:ext cx="70573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n w="28575">
                  <a:noFill/>
                </a:ln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6000" dirty="0">
                <a:ln w="28575">
                  <a:noFill/>
                </a:ln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、项目功能模块</a:t>
            </a:r>
            <a:r>
              <a:rPr lang="en-US" altLang="zh-CN" sz="6000" dirty="0">
                <a:ln w="285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6000" dirty="0">
              <a:ln w="28575">
                <a:noFill/>
              </a:ln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498</Words>
  <Application>Microsoft Office PowerPoint</Application>
  <PresentationFormat>宽屏</PresentationFormat>
  <Paragraphs>114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Lato Regular</vt:lpstr>
      <vt:lpstr>Road Rage</vt:lpstr>
      <vt:lpstr>等线</vt:lpstr>
      <vt:lpstr>黑体</vt:lpstr>
      <vt:lpstr>华文仿宋</vt:lpstr>
      <vt:lpstr>微软雅黑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已完成的功能模块</vt:lpstr>
      <vt:lpstr>需求完成情况</vt:lpstr>
      <vt:lpstr>工作产品列表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</dc:creator>
  <cp:lastModifiedBy>伟鹏</cp:lastModifiedBy>
  <cp:revision>53</cp:revision>
  <dcterms:created xsi:type="dcterms:W3CDTF">2017-08-18T01:09:00Z</dcterms:created>
  <dcterms:modified xsi:type="dcterms:W3CDTF">2020-07-10T07:35:46Z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