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>
        <p:scale>
          <a:sx n="90" d="100"/>
          <a:sy n="90" d="100"/>
        </p:scale>
        <p:origin x="-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6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5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8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9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8A3D-0893-430C-A9F2-532B7453D010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C9C2-31CA-4F15-8FFF-CE433A19804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494" y="1503578"/>
            <a:ext cx="8077692" cy="53544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81" y="436255"/>
            <a:ext cx="5670563" cy="1817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180" y="282646"/>
            <a:ext cx="5670563" cy="1817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31655" y="772728"/>
            <a:ext cx="4368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Level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1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Consumption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LES/CES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0.500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14575" y="1287701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TMD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0.75</a:t>
            </a:r>
            <a:r>
              <a:rPr lang="fr-F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1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48424"/>
              </p:ext>
            </p:extLst>
          </p:nvPr>
        </p:nvGraphicFramePr>
        <p:xfrm>
          <a:off x="2876550" y="319088"/>
          <a:ext cx="6438900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Views" r:id="rId3" imgW="6439169" imgH="6219871" progId="EViews.Workfile.2">
                  <p:embed/>
                </p:oleObj>
              </mc:Choice>
              <mc:Fallback>
                <p:oleObj name="EViews" r:id="rId3" imgW="6439169" imgH="6219871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6550" y="319088"/>
                        <a:ext cx="6438900" cy="621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3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91294"/>
              </p:ext>
            </p:extLst>
          </p:nvPr>
        </p:nvGraphicFramePr>
        <p:xfrm>
          <a:off x="3305175" y="1789113"/>
          <a:ext cx="55816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Views" r:id="rId3" imgW="5581784" imgH="3276427" progId="EViews.Workfile.2">
                  <p:embed/>
                </p:oleObj>
              </mc:Choice>
              <mc:Fallback>
                <p:oleObj name="EViews" r:id="rId3" imgW="5581784" imgH="327642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5175" y="1789113"/>
                        <a:ext cx="558165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314575" y="918369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Level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1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Consumption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LES/CES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0.0100</a:t>
            </a:r>
            <a:r>
              <a:rPr lang="fr-FR" dirty="0" smtClean="0"/>
              <a:t> </a:t>
            </a:r>
            <a:endParaRPr lang="en-GB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03668"/>
              </p:ext>
            </p:extLst>
          </p:nvPr>
        </p:nvGraphicFramePr>
        <p:xfrm>
          <a:off x="2314575" y="496888"/>
          <a:ext cx="5638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Feuille de calcul" r:id="rId5" imgW="5638800" imgH="333342" progId="Excel.Sheet.8">
                  <p:embed/>
                </p:oleObj>
              </mc:Choice>
              <mc:Fallback>
                <p:oleObj name="Feuille de calcul" r:id="rId5" imgW="5638800" imgH="333342" progId="Excel.Sheet.8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575" y="496888"/>
                        <a:ext cx="56388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314575" y="1287701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TMD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0.75</a:t>
            </a:r>
            <a:r>
              <a:rPr lang="fr-F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7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10336"/>
              </p:ext>
            </p:extLst>
          </p:nvPr>
        </p:nvGraphicFramePr>
        <p:xfrm>
          <a:off x="2881313" y="328613"/>
          <a:ext cx="6429375" cy="62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Views" r:id="rId3" imgW="6429487" imgH="6200516" progId="EViews.Workfile.2">
                  <p:embed/>
                </p:oleObj>
              </mc:Choice>
              <mc:Fallback>
                <p:oleObj name="EViews" r:id="rId3" imgW="6429487" imgH="6200516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1313" y="328613"/>
                        <a:ext cx="6429375" cy="620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80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4575" y="918369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Level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1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Consumption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LES/CES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0.0100</a:t>
            </a:r>
            <a:r>
              <a:rPr lang="fr-FR" dirty="0" smtClean="0"/>
              <a:t> </a:t>
            </a:r>
            <a:endParaRPr lang="en-GB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639041"/>
              </p:ext>
            </p:extLst>
          </p:nvPr>
        </p:nvGraphicFramePr>
        <p:xfrm>
          <a:off x="2314575" y="496888"/>
          <a:ext cx="5638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Feuille de calcul" r:id="rId3" imgW="5638800" imgH="333342" progId="Excel.Sheet.8">
                  <p:embed/>
                </p:oleObj>
              </mc:Choice>
              <mc:Fallback>
                <p:oleObj name="Feuille de calcul" r:id="rId3" imgW="5638800" imgH="333342" progId="Excel.Sheet.8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496888"/>
                        <a:ext cx="56388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314575" y="1287701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TMD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fr-FR" dirty="0" smtClean="0"/>
              <a:t> </a:t>
            </a:r>
            <a:endParaRPr lang="en-GB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94099"/>
              </p:ext>
            </p:extLst>
          </p:nvPr>
        </p:nvGraphicFramePr>
        <p:xfrm>
          <a:off x="3016878" y="1831975"/>
          <a:ext cx="62007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Views" r:id="rId5" imgW="6200708" imgH="4105481" progId="EViews.Workfile.2">
                  <p:embed/>
                </p:oleObj>
              </mc:Choice>
              <mc:Fallback>
                <p:oleObj name="EViews" r:id="rId5" imgW="6200708" imgH="4105481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6878" y="1831975"/>
                        <a:ext cx="6200775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70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32049"/>
              </p:ext>
            </p:extLst>
          </p:nvPr>
        </p:nvGraphicFramePr>
        <p:xfrm>
          <a:off x="2876550" y="319088"/>
          <a:ext cx="6438900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Views" r:id="rId3" imgW="6439169" imgH="6219871" progId="EViews.Workfile.2">
                  <p:embed/>
                </p:oleObj>
              </mc:Choice>
              <mc:Fallback>
                <p:oleObj name="EViews" r:id="rId3" imgW="6439169" imgH="6219871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6550" y="319088"/>
                        <a:ext cx="6438900" cy="621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0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93" y="300699"/>
            <a:ext cx="6473813" cy="62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31" y="195466"/>
            <a:ext cx="4809938" cy="64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5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20374"/>
              </p:ext>
            </p:extLst>
          </p:nvPr>
        </p:nvGraphicFramePr>
        <p:xfrm>
          <a:off x="520136" y="472611"/>
          <a:ext cx="11419458" cy="605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Views" r:id="rId3" imgW="6524513" imgH="3457436" progId="EViews.Workfile.2">
                  <p:embed/>
                </p:oleObj>
              </mc:Choice>
              <mc:Fallback>
                <p:oleObj name="EViews" r:id="rId3" imgW="6524513" imgH="3457436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136" y="472611"/>
                        <a:ext cx="11419458" cy="605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72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0519" y="531956"/>
            <a:ext cx="6069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S Shell Dlg 2" panose="020B0604030504040204" pitchFamily="34" charset="0"/>
              </a:rPr>
              <a:t>d(log(CHD_18))  = d(log(EXP_18))  + d(SUBST_CHD_18)</a:t>
            </a:r>
            <a:endParaRPr lang="en-GB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3923"/>
              </p:ext>
            </p:extLst>
          </p:nvPr>
        </p:nvGraphicFramePr>
        <p:xfrm>
          <a:off x="1168150" y="901288"/>
          <a:ext cx="4496550" cy="316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Views" r:id="rId3" imgW="5219610" imgH="3676438" progId="EViews.Workfile.2">
                  <p:embed/>
                </p:oleObj>
              </mc:Choice>
              <mc:Fallback>
                <p:oleObj name="EViews" r:id="rId3" imgW="5219610" imgH="3676438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150" y="901288"/>
                        <a:ext cx="4496550" cy="3167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00729"/>
              </p:ext>
            </p:extLst>
          </p:nvPr>
        </p:nvGraphicFramePr>
        <p:xfrm>
          <a:off x="6773630" y="798546"/>
          <a:ext cx="4496550" cy="316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Views" r:id="rId5" imgW="5219610" imgH="3676438" progId="EViews.Workfile.2">
                  <p:embed/>
                </p:oleObj>
              </mc:Choice>
              <mc:Fallback>
                <p:oleObj name="EViews" r:id="rId5" imgW="5219610" imgH="3676438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3630" y="798546"/>
                        <a:ext cx="4496550" cy="3167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31776"/>
              </p:ext>
            </p:extLst>
          </p:nvPr>
        </p:nvGraphicFramePr>
        <p:xfrm>
          <a:off x="4102571" y="3965824"/>
          <a:ext cx="3681801" cy="273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Views" r:id="rId7" imgW="4943497" imgH="3676438" progId="EViews.Workfile.2">
                  <p:embed/>
                </p:oleObj>
              </mc:Choice>
              <mc:Fallback>
                <p:oleObj name="EViews" r:id="rId7" imgW="4943497" imgH="3676438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2571" y="3965824"/>
                        <a:ext cx="3681801" cy="273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64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64494" y="184935"/>
            <a:ext cx="5664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EXP_n_18_H01  * PEXP_18_H01  = PEXP_18_H01  * NEXP_18_H01  + BetaExp_bis_18_H01  * ( DISPINC_VAL_H01  * ( 1  - MPS_H01 )  - PNEXP_H01  * NEXP_H01 )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993" y="184935"/>
            <a:ext cx="5345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S Shell Dlg 2" panose="020B0604030504040204" pitchFamily="34" charset="0"/>
              </a:rPr>
              <a:t>log(EXP_18_H01)  = ADJUST(20  + 18  , 1)  * log(EXP_n_18_H01)  + ( 1  - ADJUST(20  + 18  , 1) )  * ( log(EXP_18_H01(-1))  + d(log(EXP_e_18_H01)) )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84" y="1385264"/>
            <a:ext cx="8044664" cy="5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57236"/>
              </p:ext>
            </p:extLst>
          </p:nvPr>
        </p:nvGraphicFramePr>
        <p:xfrm>
          <a:off x="2314575" y="2023361"/>
          <a:ext cx="62007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Views" r:id="rId3" imgW="6200708" imgH="4105481" progId="EViews.Workfile.2">
                  <p:embed/>
                </p:oleObj>
              </mc:Choice>
              <mc:Fallback>
                <p:oleObj name="EViews" r:id="rId3" imgW="6200708" imgH="4105481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2023361"/>
                        <a:ext cx="6200775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60386"/>
              </p:ext>
            </p:extLst>
          </p:nvPr>
        </p:nvGraphicFramePr>
        <p:xfrm>
          <a:off x="2314575" y="496888"/>
          <a:ext cx="5638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Feuille de calcul" r:id="rId5" imgW="5638800" imgH="333342" progId="Excel.Sheet.8">
                  <p:embed/>
                </p:oleObj>
              </mc:Choice>
              <mc:Fallback>
                <p:oleObj name="Feuille de calcul" r:id="rId5" imgW="5638800" imgH="333342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575" y="496888"/>
                        <a:ext cx="56388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314575" y="918369"/>
            <a:ext cx="4368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Level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1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Consumption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LES/CES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0.500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14575" y="1287701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TMD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0.75</a:t>
            </a:r>
            <a:r>
              <a:rPr lang="fr-F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33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98836"/>
              </p:ext>
            </p:extLst>
          </p:nvPr>
        </p:nvGraphicFramePr>
        <p:xfrm>
          <a:off x="2876550" y="319088"/>
          <a:ext cx="6438900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Views" r:id="rId3" imgW="6439169" imgH="6219871" progId="EViews.Workfile.2">
                  <p:embed/>
                </p:oleObj>
              </mc:Choice>
              <mc:Fallback>
                <p:oleObj name="EViews" r:id="rId3" imgW="6439169" imgH="6219871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6550" y="319088"/>
                        <a:ext cx="6438900" cy="621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7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961903"/>
              </p:ext>
            </p:extLst>
          </p:nvPr>
        </p:nvGraphicFramePr>
        <p:xfrm>
          <a:off x="2314575" y="496888"/>
          <a:ext cx="5638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Feuille de calcul" r:id="rId3" imgW="5638800" imgH="333342" progId="Excel.Sheet.8">
                  <p:embed/>
                </p:oleObj>
              </mc:Choice>
              <mc:Fallback>
                <p:oleObj name="Feuille de calcul" r:id="rId3" imgW="5638800" imgH="333342" progId="Excel.Sheet.8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496888"/>
                        <a:ext cx="56388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987275"/>
              </p:ext>
            </p:extLst>
          </p:nvPr>
        </p:nvGraphicFramePr>
        <p:xfrm>
          <a:off x="2995613" y="1374775"/>
          <a:ext cx="62007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Views" r:id="rId5" imgW="6200708" imgH="4105481" progId="EViews.Workfile.2">
                  <p:embed/>
                </p:oleObj>
              </mc:Choice>
              <mc:Fallback>
                <p:oleObj name="EViews" r:id="rId5" imgW="6200708" imgH="4105481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5613" y="1374775"/>
                        <a:ext cx="6200775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454939" y="918369"/>
            <a:ext cx="4368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Level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1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Consumption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LES/CES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0.900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14575" y="1287701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TMD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0.75</a:t>
            </a:r>
            <a:r>
              <a:rPr lang="fr-F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533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89</Words>
  <Application>Microsoft Office PowerPoint</Application>
  <PresentationFormat>Grand écran</PresentationFormat>
  <Paragraphs>13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MS Shell Dlg 2</vt:lpstr>
      <vt:lpstr>Thème Office</vt:lpstr>
      <vt:lpstr>EViews</vt:lpstr>
      <vt:lpstr>Feuille de calcul Microsoft Excel 97-2003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SCIENCES 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SCIENCES.PO</dc:creator>
  <cp:lastModifiedBy>SCIENCES.PO</cp:lastModifiedBy>
  <cp:revision>8</cp:revision>
  <dcterms:created xsi:type="dcterms:W3CDTF">2019-07-19T08:55:22Z</dcterms:created>
  <dcterms:modified xsi:type="dcterms:W3CDTF">2019-07-19T11:08:08Z</dcterms:modified>
</cp:coreProperties>
</file>