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6"/>
  </p:notesMasterIdLst>
  <p:sldIdLst>
    <p:sldId id="257" r:id="rId2"/>
    <p:sldId id="418" r:id="rId3"/>
    <p:sldId id="404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0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80" autoAdjust="0"/>
  </p:normalViewPr>
  <p:slideViewPr>
    <p:cSldViewPr showGuides="1">
      <p:cViewPr varScale="1">
        <p:scale>
          <a:sx n="74" d="100"/>
          <a:sy n="74" d="100"/>
        </p:scale>
        <p:origin x="360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1277600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7835400" cy="159462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 smtClean="0"/>
              <a:t>May 09, 2017</a:t>
            </a:r>
            <a:endParaRPr lang="en-US" dirty="0"/>
          </a:p>
          <a:p>
            <a:r>
              <a:rPr lang="en-US" dirty="0" err="1" smtClean="0"/>
              <a:t>Gstreamer</a:t>
            </a:r>
            <a:r>
              <a:rPr lang="en-US" dirty="0" smtClean="0"/>
              <a:t> project, Multimedia </a:t>
            </a:r>
            <a:r>
              <a:rPr lang="en-US" dirty="0" err="1" smtClean="0"/>
              <a:t>fw</a:t>
            </a:r>
            <a:r>
              <a:rPr lang="en-US" dirty="0" smtClean="0"/>
              <a:t> team,</a:t>
            </a:r>
            <a:endParaRPr lang="en-US" dirty="0"/>
          </a:p>
          <a:p>
            <a:r>
              <a:rPr lang="en-US" dirty="0"/>
              <a:t>R-Car Software Solution 2 </a:t>
            </a:r>
            <a:r>
              <a:rPr lang="en-US" dirty="0" smtClean="0"/>
              <a:t>group</a:t>
            </a:r>
          </a:p>
          <a:p>
            <a:r>
              <a:rPr lang="en-US" dirty="0" err="1" smtClean="0"/>
              <a:t>Renesas</a:t>
            </a:r>
            <a:r>
              <a:rPr lang="en-US" dirty="0" smtClean="0"/>
              <a:t> </a:t>
            </a:r>
            <a:r>
              <a:rPr lang="en-US" dirty="0"/>
              <a:t>design </a:t>
            </a:r>
            <a:r>
              <a:rPr lang="en-US" dirty="0" err="1"/>
              <a:t>vietnam</a:t>
            </a:r>
            <a:r>
              <a:rPr lang="en-US" dirty="0"/>
              <a:t> co., ltd.</a:t>
            </a:r>
          </a:p>
          <a:p>
            <a:r>
              <a:rPr lang="en-US" dirty="0" err="1"/>
              <a:t>Renesas</a:t>
            </a:r>
            <a:r>
              <a:rPr lang="en-US" dirty="0"/>
              <a:t> Electronics Corporation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7835400" cy="2592000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r>
              <a:rPr lang="en-US" altLang="ja-JP" dirty="0" smtClean="0"/>
              <a:t>Basic </a:t>
            </a:r>
            <a:r>
              <a:rPr lang="en-US" altLang="ja-JP" dirty="0" err="1" smtClean="0"/>
              <a:t>yocto</a:t>
            </a:r>
            <a:r>
              <a:rPr lang="en-US" altLang="ja-JP" dirty="0" smtClean="0"/>
              <a:t> </a:t>
            </a:r>
            <a:r>
              <a:rPr lang="en-US" altLang="ja-JP" dirty="0" smtClean="0"/>
              <a:t>investigation</a:t>
            </a:r>
            <a:endParaRPr lang="en-US" altLang="ja-JP" dirty="0"/>
          </a:p>
          <a:p>
            <a:pPr lvl="1"/>
            <a:r>
              <a:rPr lang="en-US" altLang="ja-JP" dirty="0" err="1" smtClean="0"/>
              <a:t>Yocto</a:t>
            </a:r>
            <a:r>
              <a:rPr lang="en-US" altLang="ja-JP" dirty="0" smtClean="0"/>
              <a:t> project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15803"/>
            <a:ext cx="8520000" cy="11633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yocto</a:t>
            </a:r>
            <a:r>
              <a:rPr lang="en-US" dirty="0"/>
              <a:t> project and poky reference system overview</a:t>
            </a:r>
            <a:br>
              <a:rPr lang="en-US" dirty="0"/>
            </a:br>
            <a:r>
              <a:rPr lang="en-US" sz="2000" dirty="0" err="1"/>
              <a:t>yocto</a:t>
            </a:r>
            <a:r>
              <a:rPr lang="en-US" sz="2000" dirty="0"/>
              <a:t> project lexicon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304763" y="2960791"/>
            <a:ext cx="2611500" cy="1295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OpenEmbedded</a:t>
            </a:r>
            <a:r>
              <a:rPr lang="en-US" dirty="0" smtClean="0"/>
              <a:t>-Core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5227" y="1731671"/>
            <a:ext cx="2649600" cy="1219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/>
              <a:t>Recipes</a:t>
            </a:r>
            <a:r>
              <a:rPr lang="en-US" dirty="0" smtClean="0"/>
              <a:t> describe how to fetch, configure, compile an package application and image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36386" y="4744929"/>
            <a:ext cx="3016302" cy="11089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the ARM, MIPS(32 and 64 bits), PowerPCx86(32 and 64 bits) architectures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735163" y="1481309"/>
            <a:ext cx="2362200" cy="10287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Layer</a:t>
            </a:r>
            <a:r>
              <a:rPr lang="en-US" dirty="0" smtClean="0"/>
              <a:t>: set of recipes, matching a common purpose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430202" y="3735153"/>
            <a:ext cx="1905000" cy="109041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QEMU emulated machines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852198" y="2939326"/>
            <a:ext cx="2030670" cy="10249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Multiple layers are used within a same distribution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1"/>
            <a:endCxn id="7" idx="3"/>
          </p:cNvCxnSpPr>
          <p:nvPr/>
        </p:nvCxnSpPr>
        <p:spPr>
          <a:xfrm flipH="1" flipV="1">
            <a:off x="4094827" y="2341271"/>
            <a:ext cx="592381" cy="80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0"/>
            <a:endCxn id="9" idx="1"/>
          </p:cNvCxnSpPr>
          <p:nvPr/>
        </p:nvCxnSpPr>
        <p:spPr>
          <a:xfrm flipV="1">
            <a:off x="5610513" y="1995659"/>
            <a:ext cx="124650" cy="965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11" idx="1"/>
          </p:cNvCxnSpPr>
          <p:nvPr/>
        </p:nvCxnSpPr>
        <p:spPr>
          <a:xfrm flipV="1">
            <a:off x="6916263" y="3451777"/>
            <a:ext cx="935935" cy="156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4"/>
          </p:cNvCxnSpPr>
          <p:nvPr/>
        </p:nvCxnSpPr>
        <p:spPr>
          <a:xfrm>
            <a:off x="5610513" y="4256191"/>
            <a:ext cx="234024" cy="569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5" idx="3"/>
          </p:cNvCxnSpPr>
          <p:nvPr/>
        </p:nvCxnSpPr>
        <p:spPr>
          <a:xfrm flipV="1">
            <a:off x="3335202" y="4066484"/>
            <a:ext cx="1352006" cy="213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4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15803"/>
            <a:ext cx="8520000" cy="11633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yocto</a:t>
            </a:r>
            <a:r>
              <a:rPr lang="en-US" dirty="0"/>
              <a:t> project and poky reference system overview</a:t>
            </a:r>
            <a:br>
              <a:rPr lang="en-US" dirty="0"/>
            </a:br>
            <a:r>
              <a:rPr lang="en-US" sz="2000" dirty="0" err="1"/>
              <a:t>yocto</a:t>
            </a:r>
            <a:r>
              <a:rPr lang="en-US" sz="2000" dirty="0"/>
              <a:t> project lexicon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41269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Yocto</a:t>
            </a:r>
            <a:r>
              <a:rPr lang="en-US" dirty="0" smtClean="0"/>
              <a:t> Project provides a common base of tools and layers on top of which custom and specific layers are added, depending on our target.</a:t>
            </a:r>
          </a:p>
          <a:p>
            <a:r>
              <a:rPr lang="en-US" dirty="0"/>
              <a:t>The main required element is </a:t>
            </a:r>
            <a:r>
              <a:rPr lang="en-US" b="1" dirty="0"/>
              <a:t>Poky</a:t>
            </a:r>
            <a:r>
              <a:rPr lang="en-US" dirty="0"/>
              <a:t>, the reference </a:t>
            </a:r>
            <a:r>
              <a:rPr lang="en-US" dirty="0" smtClean="0"/>
              <a:t>system which </a:t>
            </a:r>
            <a:r>
              <a:rPr lang="en-US" dirty="0"/>
              <a:t>includes </a:t>
            </a:r>
            <a:r>
              <a:rPr lang="en-US" dirty="0" err="1" smtClean="0"/>
              <a:t>OpenEmbedded</a:t>
            </a:r>
            <a:r>
              <a:rPr lang="en-US" dirty="0" smtClean="0"/>
              <a:t>-Core. Other </a:t>
            </a:r>
            <a:r>
              <a:rPr lang="en-US" dirty="0"/>
              <a:t>available </a:t>
            </a:r>
            <a:r>
              <a:rPr lang="en-US" dirty="0" smtClean="0"/>
              <a:t>tools are </a:t>
            </a:r>
            <a:r>
              <a:rPr lang="en-US" dirty="0"/>
              <a:t>optional, but may be useful in some </a:t>
            </a:r>
            <a:r>
              <a:rPr lang="en-US" dirty="0" smtClean="0"/>
              <a:t>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4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15803"/>
            <a:ext cx="8520000" cy="11633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yocto</a:t>
            </a:r>
            <a:r>
              <a:rPr lang="en-US" dirty="0"/>
              <a:t> project and poky reference system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sz="2000" dirty="0" smtClean="0"/>
              <a:t>the poky reference system overview 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4044184"/>
          </a:xfrm>
        </p:spPr>
        <p:txBody>
          <a:bodyPr/>
          <a:lstStyle/>
          <a:p>
            <a:r>
              <a:rPr lang="en-US" dirty="0" smtClean="0"/>
              <a:t>Download the Poky reference system: </a:t>
            </a:r>
            <a:r>
              <a:rPr lang="en-US" dirty="0" err="1"/>
              <a:t>git</a:t>
            </a:r>
            <a:r>
              <a:rPr lang="en-US" dirty="0"/>
              <a:t> clone -b </a:t>
            </a:r>
            <a:r>
              <a:rPr lang="en-US" dirty="0" err="1"/>
              <a:t>krogoth</a:t>
            </a:r>
            <a:r>
              <a:rPr lang="en-US" dirty="0"/>
              <a:t> git://</a:t>
            </a:r>
            <a:r>
              <a:rPr lang="en-US" dirty="0" smtClean="0"/>
              <a:t>git.yoctoproject.org/poky.git</a:t>
            </a:r>
          </a:p>
          <a:p>
            <a:r>
              <a:rPr lang="en-US" b="1" dirty="0" err="1"/>
              <a:t>bitbake</a:t>
            </a:r>
            <a:r>
              <a:rPr lang="en-US" b="1" dirty="0"/>
              <a:t>/</a:t>
            </a:r>
            <a:r>
              <a:rPr lang="en-US" dirty="0"/>
              <a:t> </a:t>
            </a:r>
            <a:r>
              <a:rPr lang="en-US" dirty="0" smtClean="0"/>
              <a:t>: Holds </a:t>
            </a:r>
            <a:r>
              <a:rPr lang="en-US" dirty="0"/>
              <a:t>all scripts used by the </a:t>
            </a:r>
            <a:r>
              <a:rPr lang="en-US" dirty="0" err="1"/>
              <a:t>BitBake</a:t>
            </a:r>
            <a:r>
              <a:rPr lang="en-US" dirty="0"/>
              <a:t> </a:t>
            </a:r>
            <a:r>
              <a:rPr lang="en-US" dirty="0" smtClean="0"/>
              <a:t>command. </a:t>
            </a:r>
            <a:r>
              <a:rPr lang="en-US" dirty="0"/>
              <a:t>M</a:t>
            </a:r>
            <a:r>
              <a:rPr lang="en-US" dirty="0" smtClean="0"/>
              <a:t>atches </a:t>
            </a:r>
            <a:r>
              <a:rPr lang="en-US" dirty="0"/>
              <a:t>the stable release of the </a:t>
            </a:r>
            <a:r>
              <a:rPr lang="en-US" dirty="0" err="1" smtClean="0"/>
              <a:t>BitBake</a:t>
            </a:r>
            <a:r>
              <a:rPr lang="en-US" dirty="0"/>
              <a:t> </a:t>
            </a:r>
            <a:r>
              <a:rPr lang="en-US" dirty="0" smtClean="0"/>
              <a:t>project</a:t>
            </a:r>
          </a:p>
          <a:p>
            <a:r>
              <a:rPr lang="en-US" b="1" dirty="0"/>
              <a:t>documentation/</a:t>
            </a:r>
            <a:r>
              <a:rPr lang="en-US" dirty="0"/>
              <a:t> All documentation sources for the </a:t>
            </a:r>
            <a:r>
              <a:rPr lang="en-US" dirty="0" err="1"/>
              <a:t>Yocto</a:t>
            </a:r>
            <a:r>
              <a:rPr lang="en-US" dirty="0"/>
              <a:t> </a:t>
            </a:r>
            <a:r>
              <a:rPr lang="en-US" dirty="0" smtClean="0"/>
              <a:t>Project documentation</a:t>
            </a:r>
            <a:r>
              <a:rPr lang="en-US" dirty="0"/>
              <a:t>. Can be used to generate </a:t>
            </a:r>
            <a:r>
              <a:rPr lang="en-US" dirty="0" smtClean="0"/>
              <a:t>nice PDFs</a:t>
            </a:r>
          </a:p>
          <a:p>
            <a:r>
              <a:rPr lang="en-US" dirty="0"/>
              <a:t>meta/ Contains the </a:t>
            </a:r>
            <a:r>
              <a:rPr lang="en-US" dirty="0" err="1"/>
              <a:t>OpenEmbedded</a:t>
            </a:r>
            <a:r>
              <a:rPr lang="en-US" dirty="0"/>
              <a:t>-Core </a:t>
            </a:r>
            <a:r>
              <a:rPr lang="en-US" dirty="0" smtClean="0"/>
              <a:t>metadata.</a:t>
            </a:r>
          </a:p>
          <a:p>
            <a:r>
              <a:rPr lang="en-US" dirty="0"/>
              <a:t>meta-skeleton/ Contains template recipes for BSP and </a:t>
            </a:r>
            <a:r>
              <a:rPr lang="en-US" dirty="0" smtClean="0"/>
              <a:t>kernel development.</a:t>
            </a:r>
          </a:p>
          <a:p>
            <a:r>
              <a:rPr lang="en-US" dirty="0"/>
              <a:t>meta-poky/ Holds the configuration for the Poky </a:t>
            </a:r>
            <a:r>
              <a:rPr lang="en-US" dirty="0" smtClean="0"/>
              <a:t>reference distribution.</a:t>
            </a:r>
          </a:p>
          <a:p>
            <a:r>
              <a:rPr lang="en-US" dirty="0"/>
              <a:t>meta-</a:t>
            </a:r>
            <a:r>
              <a:rPr lang="en-US" dirty="0" err="1"/>
              <a:t>yocto</a:t>
            </a:r>
            <a:r>
              <a:rPr lang="en-US" dirty="0"/>
              <a:t>-</a:t>
            </a:r>
            <a:r>
              <a:rPr lang="en-US" dirty="0" err="1"/>
              <a:t>bsp</a:t>
            </a:r>
            <a:r>
              <a:rPr lang="en-US" dirty="0"/>
              <a:t>/ Configuration for the </a:t>
            </a:r>
            <a:r>
              <a:rPr lang="en-US" dirty="0" err="1"/>
              <a:t>Yocto</a:t>
            </a:r>
            <a:r>
              <a:rPr lang="en-US" dirty="0"/>
              <a:t> Project </a:t>
            </a:r>
            <a:r>
              <a:rPr lang="en-US" dirty="0" smtClean="0"/>
              <a:t>reference hardware </a:t>
            </a:r>
            <a:r>
              <a:rPr lang="en-US" dirty="0"/>
              <a:t>board support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5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15803"/>
            <a:ext cx="8520000" cy="11633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yocto</a:t>
            </a:r>
            <a:r>
              <a:rPr lang="en-US" dirty="0"/>
              <a:t> project and poky reference system overview</a:t>
            </a:r>
            <a:br>
              <a:rPr lang="en-US" dirty="0"/>
            </a:br>
            <a:r>
              <a:rPr lang="en-US" sz="2000" dirty="0"/>
              <a:t>the poky reference system overview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938992"/>
          </a:xfrm>
        </p:spPr>
        <p:txBody>
          <a:bodyPr/>
          <a:lstStyle/>
          <a:p>
            <a:r>
              <a:rPr lang="en-US" b="1" dirty="0"/>
              <a:t>LICENSE</a:t>
            </a:r>
            <a:r>
              <a:rPr lang="en-US" dirty="0"/>
              <a:t> The license under which Poky is distributed (a </a:t>
            </a:r>
            <a:r>
              <a:rPr lang="en-US" dirty="0" smtClean="0"/>
              <a:t>mix of </a:t>
            </a:r>
            <a:r>
              <a:rPr lang="en-US" dirty="0"/>
              <a:t>GPLv2 and MIT</a:t>
            </a:r>
            <a:r>
              <a:rPr lang="en-US" dirty="0" smtClean="0"/>
              <a:t>).</a:t>
            </a:r>
          </a:p>
          <a:p>
            <a:r>
              <a:rPr lang="en-US" b="1" dirty="0" err="1"/>
              <a:t>oe</a:t>
            </a:r>
            <a:r>
              <a:rPr lang="en-US" b="1" dirty="0"/>
              <a:t>-</a:t>
            </a:r>
            <a:r>
              <a:rPr lang="en-US" b="1" dirty="0" err="1"/>
              <a:t>init</a:t>
            </a:r>
            <a:r>
              <a:rPr lang="en-US" b="1" dirty="0"/>
              <a:t>-build-</a:t>
            </a:r>
            <a:r>
              <a:rPr lang="en-US" b="1" dirty="0" err="1"/>
              <a:t>env</a:t>
            </a:r>
            <a:r>
              <a:rPr lang="en-US" dirty="0"/>
              <a:t> Script to set up the </a:t>
            </a:r>
            <a:r>
              <a:rPr lang="en-US" dirty="0" err="1"/>
              <a:t>OpenEmbedded</a:t>
            </a:r>
            <a:r>
              <a:rPr lang="en-US" dirty="0"/>
              <a:t> </a:t>
            </a:r>
            <a:r>
              <a:rPr lang="en-US" dirty="0" smtClean="0"/>
              <a:t>build environment. It create the build directory, takes an optional parameter which is the build directory name.</a:t>
            </a:r>
          </a:p>
          <a:p>
            <a:r>
              <a:rPr lang="en-US" dirty="0" smtClean="0"/>
              <a:t>Scripts: contain scripts used to set up the environment, development tools, and tools to flash the generated images on the target.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Basic </a:t>
            </a:r>
            <a:r>
              <a:rPr lang="en-US" altLang="ja-JP" dirty="0" err="1"/>
              <a:t>yocto</a:t>
            </a:r>
            <a:r>
              <a:rPr lang="en-US" altLang="ja-JP" dirty="0"/>
              <a:t> investigation</a:t>
            </a:r>
          </a:p>
          <a:p>
            <a:pPr lvl="1"/>
            <a:r>
              <a:rPr lang="en-US" altLang="ja-JP" dirty="0" err="1"/>
              <a:t>Yocto</a:t>
            </a:r>
            <a:r>
              <a:rPr lang="en-US" altLang="ja-JP" dirty="0"/>
              <a:t> project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855958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huynh</a:t>
            </a:r>
            <a:r>
              <a:rPr lang="en-US" dirty="0" smtClean="0"/>
              <a:t> </a:t>
            </a:r>
            <a:r>
              <a:rPr lang="en-US" dirty="0" err="1" smtClean="0"/>
              <a:t>quoc</a:t>
            </a:r>
            <a:r>
              <a:rPr lang="en-US" dirty="0" smtClean="0"/>
              <a:t> </a:t>
            </a:r>
            <a:r>
              <a:rPr lang="en-US" dirty="0" err="1" smtClean="0"/>
              <a:t>hoang</a:t>
            </a:r>
            <a:endParaRPr lang="en-US" dirty="0" smtClean="0"/>
          </a:p>
          <a:p>
            <a:r>
              <a:rPr lang="en-US" dirty="0" smtClean="0"/>
              <a:t>Mentor: ha </a:t>
            </a:r>
            <a:r>
              <a:rPr lang="en-US" dirty="0" err="1" smtClean="0"/>
              <a:t>thuc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676400"/>
            <a:ext cx="9000000" cy="468641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Introduction to Embedded Linux build systems</a:t>
            </a:r>
            <a:r>
              <a:rPr lang="de-DE" dirty="0"/>
              <a:t>	</a:t>
            </a:r>
            <a:r>
              <a:rPr lang="de-DE" b="1" dirty="0" smtClean="0"/>
              <a:t>Page </a:t>
            </a:r>
            <a:r>
              <a:rPr lang="de-DE" b="1" dirty="0" smtClean="0"/>
              <a:t>19</a:t>
            </a:r>
            <a:endParaRPr lang="de-DE" b="1" dirty="0" smtClean="0"/>
          </a:p>
          <a:p>
            <a:r>
              <a:rPr lang="en-US" b="1" dirty="0" err="1"/>
              <a:t>Yocto</a:t>
            </a:r>
            <a:r>
              <a:rPr lang="en-US" b="1" dirty="0"/>
              <a:t> Project </a:t>
            </a:r>
            <a:r>
              <a:rPr lang="en-US" b="1" dirty="0" smtClean="0"/>
              <a:t>and Poky reference system </a:t>
            </a:r>
            <a:r>
              <a:rPr lang="en-US" b="1" dirty="0"/>
              <a:t>overview</a:t>
            </a:r>
            <a:r>
              <a:rPr lang="de-DE" b="1" dirty="0"/>
              <a:t>	Page </a:t>
            </a:r>
            <a:r>
              <a:rPr lang="de-DE" b="1" dirty="0" smtClean="0"/>
              <a:t>30</a:t>
            </a:r>
            <a:endParaRPr lang="de-DE" b="1" dirty="0" smtClean="0"/>
          </a:p>
          <a:p>
            <a:pPr lvl="2"/>
            <a:r>
              <a:rPr lang="de-DE" b="1" dirty="0" smtClean="0"/>
              <a:t>THE YOCTO PROJECT OVERVIEW		PAGE 31</a:t>
            </a:r>
          </a:p>
          <a:p>
            <a:pPr lvl="2"/>
            <a:r>
              <a:rPr lang="de-DE" b="1" dirty="0" smtClean="0"/>
              <a:t>THE POKY REFERENCE SYSTEM OVERVIEW	PAGE 38</a:t>
            </a:r>
            <a:endParaRPr lang="de-DE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Using Yocto Project - basic</a:t>
            </a:r>
            <a:r>
              <a:rPr lang="de-DE" dirty="0"/>
              <a:t>	</a:t>
            </a:r>
            <a:r>
              <a:rPr lang="de-DE" b="1" dirty="0"/>
              <a:t>Page </a:t>
            </a:r>
            <a:r>
              <a:rPr lang="de-DE" b="1" dirty="0" smtClean="0"/>
              <a:t>44</a:t>
            </a:r>
            <a:endParaRPr lang="de-DE" b="1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Environment setup				page 45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Configuring the build system			page 53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Building an image				page 56</a:t>
            </a:r>
            <a:endParaRPr lang="de-DE" b="1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APPLYING PATCHES 	PAGE 107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b="1" dirty="0" smtClean="0"/>
          </a:p>
          <a:p>
            <a:endParaRPr lang="de-DE" b="1" dirty="0"/>
          </a:p>
        </p:txBody>
      </p:sp>
      <p:pic>
        <p:nvPicPr>
          <p:cNvPr id="5" name="Picture 2" descr="http://www.uscreditcards101.com/wp-content/uploads/2015/05/20150724124534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080000"/>
            <a:ext cx="15621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1080000" y="1676400"/>
            <a:ext cx="9000000" cy="3839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IMAGE</a:t>
            </a:r>
            <a:r>
              <a:rPr lang="de-DE" dirty="0" smtClean="0"/>
              <a:t>	</a:t>
            </a:r>
            <a:r>
              <a:rPr lang="de-DE" b="1" dirty="0" smtClean="0"/>
              <a:t>Page 214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INTRODUCTION TO IMAGES			PAGE 214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IMAGE TYPES					PAGE 221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PAKAGE GROUPS				PAGE 225</a:t>
            </a:r>
          </a:p>
          <a:p>
            <a:r>
              <a:rPr lang="en-US" b="1" dirty="0" smtClean="0"/>
              <a:t>LICENSING</a:t>
            </a:r>
            <a:r>
              <a:rPr lang="de-DE" b="1" dirty="0" smtClean="0"/>
              <a:t>	Page 253</a:t>
            </a:r>
          </a:p>
          <a:p>
            <a:pPr lvl="2"/>
            <a:r>
              <a:rPr lang="de-DE" b="1" dirty="0" smtClean="0"/>
              <a:t>MANAGING LICENSES				PAGE 254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b="1" dirty="0" smtClean="0"/>
              <a:t>TARGET CONFIGURATION</a:t>
            </a:r>
            <a:r>
              <a:rPr lang="de-DE" dirty="0" smtClean="0"/>
              <a:t>	</a:t>
            </a:r>
            <a:r>
              <a:rPr lang="de-DE" b="1" dirty="0" smtClean="0"/>
              <a:t>Page 12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de-DE" b="1" dirty="0" smtClean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4928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Build System benefits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569991"/>
              </p:ext>
            </p:extLst>
          </p:nvPr>
        </p:nvGraphicFramePr>
        <p:xfrm>
          <a:off x="1078874" y="1591364"/>
          <a:ext cx="900112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6270626"/>
              </a:tblGrid>
              <a:tr h="701040">
                <a:tc rowSpan="5">
                  <a:txBody>
                    <a:bodyPr/>
                    <a:lstStyle/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1600" dirty="0" smtClean="0"/>
                    </a:p>
                    <a:p>
                      <a:endParaRPr lang="en-US" sz="2200" dirty="0" smtClean="0"/>
                    </a:p>
                    <a:p>
                      <a:r>
                        <a:rPr lang="en-US" sz="2200" baseline="0" dirty="0" smtClean="0"/>
                        <a:t>BUILD SYSTEM</a:t>
                      </a:r>
                    </a:p>
                    <a:p>
                      <a:endParaRPr 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Automatic: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Automate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the process of building a target system, including the kernel, toolchain. Automatically download, configure, compile and install components in the right order, fix cross-compiling issues.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Integrated software: 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Make sure all the application dependencies are matched</a:t>
                      </a:r>
                      <a:endParaRPr lang="en-US" sz="16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Adaptability: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Contain a large number of packages, that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should fit your requirement, easily extensible.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sz="16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Reproducible</a:t>
                      </a:r>
                      <a:r>
                        <a:rPr kumimoji="1" 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Easy to change the configure of some components, upgrade, fix, bug,…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Some configurations can be handled in the same project, it is possible to generate the same root file system for different hardware target.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77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/>
              <a:t>Build System benefits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3250876"/>
            <a:ext cx="9000000" cy="295466"/>
          </a:xfrm>
        </p:spPr>
        <p:txBody>
          <a:bodyPr/>
          <a:lstStyle/>
          <a:p>
            <a:r>
              <a:rPr lang="en-US" dirty="0" smtClean="0"/>
              <a:t>The build system is used to build the full system and to provide a working image to the 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0000" y="1752600"/>
            <a:ext cx="1587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application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3054" y="1752600"/>
            <a:ext cx="19050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repository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667000" y="2171700"/>
            <a:ext cx="87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40134" y="1752600"/>
            <a:ext cx="1905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system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>
            <a:off x="5448054" y="2171700"/>
            <a:ext cx="159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92802" y="184853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</a:p>
          <a:p>
            <a:r>
              <a:rPr lang="en-US" dirty="0" smtClean="0"/>
              <a:t>source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0" idx="3"/>
          </p:cNvCxnSpPr>
          <p:nvPr/>
        </p:nvCxnSpPr>
        <p:spPr>
          <a:xfrm flipV="1">
            <a:off x="8945134" y="2171699"/>
            <a:ext cx="808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53600" y="17526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1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yocto</a:t>
            </a:r>
            <a:r>
              <a:rPr lang="en-US" dirty="0" smtClean="0"/>
              <a:t> project and poky reference system 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600200" y="3055599"/>
            <a:ext cx="1968000" cy="740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Yocto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0" y="2249306"/>
            <a:ext cx="3657600" cy="104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</a:t>
            </a:r>
            <a:r>
              <a:rPr lang="en-US" dirty="0" err="1" smtClean="0"/>
              <a:t>template,tools</a:t>
            </a:r>
            <a:r>
              <a:rPr lang="en-US" dirty="0" smtClean="0"/>
              <a:t>, methods: </a:t>
            </a:r>
            <a:r>
              <a:rPr lang="en-US" dirty="0" err="1" smtClean="0"/>
              <a:t>allowto</a:t>
            </a:r>
            <a:r>
              <a:rPr lang="en-US" dirty="0" smtClean="0"/>
              <a:t> build custom embedded Linux-based system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4085344"/>
            <a:ext cx="3657600" cy="1045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source project initiated by the Linux foundation in 2010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3568200" y="3425785"/>
            <a:ext cx="1689600" cy="118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8" idx="1"/>
          </p:cNvCxnSpPr>
          <p:nvPr/>
        </p:nvCxnSpPr>
        <p:spPr>
          <a:xfrm flipV="1">
            <a:off x="3568200" y="2771892"/>
            <a:ext cx="1689600" cy="65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yocto</a:t>
            </a:r>
            <a:r>
              <a:rPr lang="en-US" dirty="0"/>
              <a:t> project and poky reference system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80000" y="1742393"/>
            <a:ext cx="9144000" cy="29023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core components of the </a:t>
            </a:r>
            <a:r>
              <a:rPr lang="en-US" dirty="0" err="1" smtClean="0"/>
              <a:t>Yocto</a:t>
            </a:r>
            <a:r>
              <a:rPr lang="en-US" dirty="0" smtClean="0"/>
              <a:t> project:</a:t>
            </a:r>
          </a:p>
          <a:p>
            <a:pPr lvl="2"/>
            <a:r>
              <a:rPr lang="en-US" dirty="0" err="1" smtClean="0"/>
              <a:t>BitBake</a:t>
            </a:r>
            <a:r>
              <a:rPr lang="en-US" dirty="0" smtClean="0"/>
              <a:t>, the build engine: task schedule, like </a:t>
            </a:r>
            <a:r>
              <a:rPr lang="en-US" b="1" dirty="0" smtClean="0"/>
              <a:t>make. </a:t>
            </a:r>
            <a:r>
              <a:rPr lang="en-US" dirty="0" smtClean="0"/>
              <a:t>It interprets configuration files and recipes to perform a set of tasks, download, configure and build specified package and filesystem image.</a:t>
            </a:r>
          </a:p>
          <a:p>
            <a:pPr lvl="2"/>
            <a:r>
              <a:rPr lang="en-US" b="1" dirty="0" err="1" smtClean="0"/>
              <a:t>Openembedded</a:t>
            </a:r>
            <a:r>
              <a:rPr lang="en-US" b="1" dirty="0" smtClean="0"/>
              <a:t>-Core: </a:t>
            </a:r>
            <a:r>
              <a:rPr lang="en-US" dirty="0" smtClean="0"/>
              <a:t>a set of base layer: set a recipes, layers and classes which are shared between all </a:t>
            </a:r>
            <a:r>
              <a:rPr lang="en-US" dirty="0" err="1" smtClean="0"/>
              <a:t>OpenEmbedded</a:t>
            </a:r>
            <a:r>
              <a:rPr lang="en-US" dirty="0" smtClean="0"/>
              <a:t> based systems.</a:t>
            </a:r>
          </a:p>
          <a:p>
            <a:pPr lvl="2"/>
            <a:r>
              <a:rPr lang="en-US" b="1" dirty="0" smtClean="0"/>
              <a:t>Poky, the reference system: </a:t>
            </a:r>
            <a:r>
              <a:rPr lang="en-US" dirty="0" smtClean="0"/>
              <a:t>collection of projects and tools, used to bootstrap a new distribution based on the </a:t>
            </a:r>
            <a:r>
              <a:rPr lang="en-US" dirty="0" err="1"/>
              <a:t>Y</a:t>
            </a:r>
            <a:r>
              <a:rPr lang="en-US" dirty="0" err="1" smtClean="0"/>
              <a:t>octo</a:t>
            </a:r>
            <a:r>
              <a:rPr lang="en-US" dirty="0" smtClean="0"/>
              <a:t> Project.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84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215803"/>
            <a:ext cx="8520000" cy="116339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yocto</a:t>
            </a:r>
            <a:r>
              <a:rPr lang="en-US" dirty="0"/>
              <a:t> project and poky reference system </a:t>
            </a:r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sz="2000" dirty="0" err="1" smtClean="0"/>
              <a:t>yocto</a:t>
            </a:r>
            <a:r>
              <a:rPr lang="en-US" sz="2000" dirty="0" smtClean="0"/>
              <a:t> project lexicon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pic>
        <p:nvPicPr>
          <p:cNvPr id="10" name="Picture 9" descr="Captur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70836"/>
            <a:ext cx="6540500" cy="4760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145283"/>
      </p:ext>
    </p:extLst>
  </p:cSld>
  <p:clrMapOvr>
    <a:masterClrMapping/>
  </p:clrMapOvr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5900</TotalTime>
  <Words>662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Calibri</vt:lpstr>
      <vt:lpstr>Symbol</vt:lpstr>
      <vt:lpstr>Wingdings</vt:lpstr>
      <vt:lpstr>RVC_RSS2_OMX_OpenCL_CMS_WR_45</vt:lpstr>
      <vt:lpstr>PowerPoint Presentation</vt:lpstr>
      <vt:lpstr>PowerPoint Presentation</vt:lpstr>
      <vt:lpstr>Agenda</vt:lpstr>
      <vt:lpstr>Agenda</vt:lpstr>
      <vt:lpstr>Build System benefits</vt:lpstr>
      <vt:lpstr>Build System benefits</vt:lpstr>
      <vt:lpstr>The yocto project and poky reference system overview</vt:lpstr>
      <vt:lpstr>The yocto project and poky reference system overview</vt:lpstr>
      <vt:lpstr>The yocto project and poky reference system overview yocto project lexicon</vt:lpstr>
      <vt:lpstr>The yocto project and poky reference system overview yocto project lexicon</vt:lpstr>
      <vt:lpstr>The yocto project and poky reference system overview yocto project lexicon</vt:lpstr>
      <vt:lpstr>The yocto project and poky reference system overview the poky reference system overview </vt:lpstr>
      <vt:lpstr>The yocto project and poky reference system overview the poky reference system overview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Hoang Quoc. Huynh</cp:lastModifiedBy>
  <cp:revision>482</cp:revision>
  <dcterms:created xsi:type="dcterms:W3CDTF">2015-11-06T01:16:58Z</dcterms:created>
  <dcterms:modified xsi:type="dcterms:W3CDTF">2017-05-12T12:33:45Z</dcterms:modified>
</cp:coreProperties>
</file>