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44"/>
  </p:notesMasterIdLst>
  <p:sldIdLst>
    <p:sldId id="257"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22" r:id="rId35"/>
    <p:sldId id="423" r:id="rId36"/>
    <p:sldId id="424" r:id="rId37"/>
    <p:sldId id="425" r:id="rId38"/>
    <p:sldId id="418" r:id="rId39"/>
    <p:sldId id="419" r:id="rId40"/>
    <p:sldId id="420" r:id="rId41"/>
    <p:sldId id="421" r:id="rId42"/>
    <p:sldId id="363" r:id="rId4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80" autoAdjust="0"/>
  </p:normalViewPr>
  <p:slideViewPr>
    <p:cSldViewPr showGuides="1">
      <p:cViewPr varScale="1">
        <p:scale>
          <a:sx n="72" d="100"/>
          <a:sy n="72" d="100"/>
        </p:scale>
        <p:origin x="492" y="66"/>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4C7D4B-3971-4DB9-B956-D5C280E1DFC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30B98FA-F818-412A-9909-809520D86A8D}">
      <dgm:prSet phldrT="[Text]" custT="1"/>
      <dgm:spPr/>
      <dgm:t>
        <a:bodyPr/>
        <a:lstStyle/>
        <a:p>
          <a:pPr algn="l"/>
          <a:r>
            <a:rPr lang="en-US" sz="1300" dirty="0">
              <a:latin typeface="Times New Roman" panose="02020603050405020304" pitchFamily="18" charset="0"/>
              <a:cs typeface="Times New Roman" panose="02020603050405020304" pitchFamily="18" charset="0"/>
            </a:rPr>
            <a:t>Portability and hardware support: Run on most architectures</a:t>
          </a:r>
        </a:p>
      </dgm:t>
    </dgm:pt>
    <dgm:pt modelId="{F82EEE69-8B4F-439E-83C6-F0CC0DB740EC}" type="parTrans" cxnId="{4E782572-6718-4557-810D-A972B354173B}">
      <dgm:prSet/>
      <dgm:spPr/>
      <dgm:t>
        <a:bodyPr/>
        <a:lstStyle/>
        <a:p>
          <a:endParaRPr lang="en-US"/>
        </a:p>
      </dgm:t>
    </dgm:pt>
    <dgm:pt modelId="{AAFC52FD-AAD1-4BAF-A1C5-5736E4808733}" type="sibTrans" cxnId="{4E782572-6718-4557-810D-A972B354173B}">
      <dgm:prSet/>
      <dgm:spPr/>
      <dgm:t>
        <a:bodyPr/>
        <a:lstStyle/>
        <a:p>
          <a:endParaRPr lang="en-US"/>
        </a:p>
      </dgm:t>
    </dgm:pt>
    <dgm:pt modelId="{0C4DE7D8-A6E0-4590-B7FB-DBA4F495B2E1}">
      <dgm:prSet phldrT="[Text]" custT="1"/>
      <dgm:spPr/>
      <dgm:t>
        <a:bodyPr/>
        <a:lstStyle/>
        <a:p>
          <a:r>
            <a:rPr lang="en-US" sz="1300">
              <a:latin typeface="Times New Roman" panose="02020603050405020304" pitchFamily="18" charset="0"/>
              <a:cs typeface="Times New Roman" panose="02020603050405020304" pitchFamily="18" charset="0"/>
            </a:rPr>
            <a:t>Scalability: Can run on super computer as well as tiny devices (4MB RAM)</a:t>
          </a:r>
        </a:p>
      </dgm:t>
    </dgm:pt>
    <dgm:pt modelId="{A50B2196-742F-405B-AD8C-E3DEDF80F92D}" type="parTrans" cxnId="{9A3D57F6-B4D5-4E6D-9338-CBE60B412BA5}">
      <dgm:prSet/>
      <dgm:spPr/>
      <dgm:t>
        <a:bodyPr/>
        <a:lstStyle/>
        <a:p>
          <a:endParaRPr lang="en-US"/>
        </a:p>
      </dgm:t>
    </dgm:pt>
    <dgm:pt modelId="{937DD626-ABCE-4D20-8425-0B3B0C9BCBF7}" type="sibTrans" cxnId="{9A3D57F6-B4D5-4E6D-9338-CBE60B412BA5}">
      <dgm:prSet/>
      <dgm:spPr/>
      <dgm:t>
        <a:bodyPr/>
        <a:lstStyle/>
        <a:p>
          <a:endParaRPr lang="en-US"/>
        </a:p>
      </dgm:t>
    </dgm:pt>
    <dgm:pt modelId="{EA981E19-FEE1-410A-943E-A1E1052FB0F7}">
      <dgm:prSet phldrT="[Text]" custT="1"/>
      <dgm:spPr/>
      <dgm:t>
        <a:bodyPr/>
        <a:lstStyle/>
        <a:p>
          <a:r>
            <a:rPr lang="en-US" sz="1300">
              <a:latin typeface="Times New Roman" panose="02020603050405020304" pitchFamily="18" charset="0"/>
              <a:cs typeface="Times New Roman" panose="02020603050405020304" pitchFamily="18" charset="0"/>
            </a:rPr>
            <a:t>Compliance to standards and interoperability</a:t>
          </a:r>
        </a:p>
      </dgm:t>
    </dgm:pt>
    <dgm:pt modelId="{0079A2F6-7BE7-44BE-9AA6-2CCC4BDF1F26}" type="parTrans" cxnId="{E8918F3A-3D44-4A8F-96FF-2E348004A3D6}">
      <dgm:prSet/>
      <dgm:spPr/>
      <dgm:t>
        <a:bodyPr/>
        <a:lstStyle/>
        <a:p>
          <a:endParaRPr lang="en-US"/>
        </a:p>
      </dgm:t>
    </dgm:pt>
    <dgm:pt modelId="{C614E218-2279-4942-B2C1-C1FF6226D751}" type="sibTrans" cxnId="{E8918F3A-3D44-4A8F-96FF-2E348004A3D6}">
      <dgm:prSet/>
      <dgm:spPr/>
      <dgm:t>
        <a:bodyPr/>
        <a:lstStyle/>
        <a:p>
          <a:endParaRPr lang="en-US"/>
        </a:p>
      </dgm:t>
    </dgm:pt>
    <dgm:pt modelId="{6672A628-1056-464F-951B-3BEF507FFBE1}">
      <dgm:prSet phldrT="[Text]" custT="1"/>
      <dgm:spPr/>
      <dgm:t>
        <a:bodyPr/>
        <a:lstStyle/>
        <a:p>
          <a:r>
            <a:rPr lang="en-US" sz="1300">
              <a:latin typeface="Times New Roman" panose="02020603050405020304" pitchFamily="18" charset="0"/>
              <a:cs typeface="Times New Roman" panose="02020603050405020304" pitchFamily="18" charset="0"/>
            </a:rPr>
            <a:t>Exhausive networking support</a:t>
          </a:r>
        </a:p>
      </dgm:t>
    </dgm:pt>
    <dgm:pt modelId="{894D403C-E101-47C0-800F-CEF9DBD30CA1}" type="parTrans" cxnId="{CCB3F1CB-D821-4192-B47E-B3AA25768209}">
      <dgm:prSet/>
      <dgm:spPr/>
      <dgm:t>
        <a:bodyPr/>
        <a:lstStyle/>
        <a:p>
          <a:endParaRPr lang="en-US"/>
        </a:p>
      </dgm:t>
    </dgm:pt>
    <dgm:pt modelId="{9B7D1226-E144-478B-879C-70FCDF0655A2}" type="sibTrans" cxnId="{CCB3F1CB-D821-4192-B47E-B3AA25768209}">
      <dgm:prSet/>
      <dgm:spPr/>
      <dgm:t>
        <a:bodyPr/>
        <a:lstStyle/>
        <a:p>
          <a:endParaRPr lang="en-US"/>
        </a:p>
      </dgm:t>
    </dgm:pt>
    <dgm:pt modelId="{193B0417-39C8-4462-8600-BD5588C766DA}">
      <dgm:prSet custT="1"/>
      <dgm:spPr/>
      <dgm:t>
        <a:bodyPr/>
        <a:lstStyle/>
        <a:p>
          <a:r>
            <a:rPr lang="en-US" sz="1300">
              <a:latin typeface="Times New Roman" panose="02020603050405020304" pitchFamily="18" charset="0"/>
              <a:cs typeface="Times New Roman" panose="02020603050405020304" pitchFamily="18" charset="0"/>
            </a:rPr>
            <a:t>Stability and reliability</a:t>
          </a:r>
        </a:p>
      </dgm:t>
    </dgm:pt>
    <dgm:pt modelId="{D2851B7A-45F7-46A4-AB7A-E97EDBE9E1ED}" type="parTrans" cxnId="{FFE52565-9E66-49DC-A7D1-B6494291DDCB}">
      <dgm:prSet/>
      <dgm:spPr/>
      <dgm:t>
        <a:bodyPr/>
        <a:lstStyle/>
        <a:p>
          <a:endParaRPr lang="en-US"/>
        </a:p>
      </dgm:t>
    </dgm:pt>
    <dgm:pt modelId="{59BD2647-75FE-4647-81DC-6EBCA8F30824}" type="sibTrans" cxnId="{FFE52565-9E66-49DC-A7D1-B6494291DDCB}">
      <dgm:prSet/>
      <dgm:spPr/>
      <dgm:t>
        <a:bodyPr/>
        <a:lstStyle/>
        <a:p>
          <a:endParaRPr lang="en-US"/>
        </a:p>
      </dgm:t>
    </dgm:pt>
    <dgm:pt modelId="{137C0EA6-6426-44E4-AB5D-8BE5C17F3EA8}">
      <dgm:prSet custT="1"/>
      <dgm:spPr/>
      <dgm:t>
        <a:bodyPr/>
        <a:lstStyle/>
        <a:p>
          <a:r>
            <a:rPr lang="en-US" sz="1300" dirty="0">
              <a:latin typeface="Times New Roman" panose="02020603050405020304" pitchFamily="18" charset="0"/>
              <a:cs typeface="Times New Roman" panose="02020603050405020304" pitchFamily="18" charset="0"/>
            </a:rPr>
            <a:t>Modularity: </a:t>
          </a:r>
          <a:r>
            <a:rPr lang="en-US" sz="1300" b="0" i="0" dirty="0">
              <a:latin typeface="Times New Roman" panose="02020603050405020304" pitchFamily="18" charset="0"/>
              <a:cs typeface="Times New Roman" panose="02020603050405020304" pitchFamily="18" charset="0"/>
            </a:rPr>
            <a:t>Can include only what a system needs even at run time.</a:t>
          </a:r>
          <a:endParaRPr lang="en-US" sz="1300" dirty="0">
            <a:latin typeface="Times New Roman" panose="02020603050405020304" pitchFamily="18" charset="0"/>
            <a:cs typeface="Times New Roman" panose="02020603050405020304" pitchFamily="18" charset="0"/>
          </a:endParaRPr>
        </a:p>
      </dgm:t>
    </dgm:pt>
    <dgm:pt modelId="{F02DC5A6-4D51-4068-9445-7B574B8203A3}" type="parTrans" cxnId="{C7A9569E-3C0C-4D94-BA86-9A6F13EDB581}">
      <dgm:prSet/>
      <dgm:spPr/>
      <dgm:t>
        <a:bodyPr/>
        <a:lstStyle/>
        <a:p>
          <a:endParaRPr lang="en-US"/>
        </a:p>
      </dgm:t>
    </dgm:pt>
    <dgm:pt modelId="{C475769E-FA96-42F2-8174-848EA27A7993}" type="sibTrans" cxnId="{C7A9569E-3C0C-4D94-BA86-9A6F13EDB581}">
      <dgm:prSet/>
      <dgm:spPr/>
      <dgm:t>
        <a:bodyPr/>
        <a:lstStyle/>
        <a:p>
          <a:endParaRPr lang="en-US"/>
        </a:p>
      </dgm:t>
    </dgm:pt>
    <dgm:pt modelId="{20249C36-76FB-4BD7-BC60-5991400C5741}">
      <dgm:prSet custT="1"/>
      <dgm:spPr/>
      <dgm:t>
        <a:bodyPr/>
        <a:lstStyle/>
        <a:p>
          <a:endParaRPr lang="en-US"/>
        </a:p>
      </dgm:t>
    </dgm:pt>
    <dgm:pt modelId="{A48B60A0-5A2F-47BC-97BC-9D5F80782FED}" type="parTrans" cxnId="{CB66F701-9160-4BC1-834E-1C549C1E4E92}">
      <dgm:prSet/>
      <dgm:spPr/>
      <dgm:t>
        <a:bodyPr/>
        <a:lstStyle/>
        <a:p>
          <a:endParaRPr lang="en-US"/>
        </a:p>
      </dgm:t>
    </dgm:pt>
    <dgm:pt modelId="{48C2B9E1-1684-4FDC-8633-9BDF5D238129}" type="sibTrans" cxnId="{CB66F701-9160-4BC1-834E-1C549C1E4E92}">
      <dgm:prSet/>
      <dgm:spPr/>
      <dgm:t>
        <a:bodyPr/>
        <a:lstStyle/>
        <a:p>
          <a:endParaRPr lang="en-US"/>
        </a:p>
      </dgm:t>
    </dgm:pt>
    <dgm:pt modelId="{3C6478DC-0BA2-4EF3-846D-20D144B7177A}">
      <dgm:prSet phldrT="[Text]" custT="1"/>
      <dgm:spPr/>
      <dgm:t>
        <a:bodyPr/>
        <a:lstStyle/>
        <a:p>
          <a:r>
            <a:rPr lang="en-US" sz="1300">
              <a:latin typeface="Times New Roman" panose="02020603050405020304" pitchFamily="18" charset="0"/>
              <a:cs typeface="Times New Roman" panose="02020603050405020304" pitchFamily="18" charset="0"/>
            </a:rPr>
            <a:t>Security: Its code is reviewed by many experts</a:t>
          </a:r>
        </a:p>
      </dgm:t>
    </dgm:pt>
    <dgm:pt modelId="{FB750D81-2F03-4A7A-83FE-BAB82E52990C}" type="sibTrans" cxnId="{9B436E17-B2E7-4715-9209-121CE6C1E031}">
      <dgm:prSet/>
      <dgm:spPr/>
      <dgm:t>
        <a:bodyPr/>
        <a:lstStyle/>
        <a:p>
          <a:endParaRPr lang="en-US"/>
        </a:p>
      </dgm:t>
    </dgm:pt>
    <dgm:pt modelId="{2A06C3A0-2FEA-42AF-B938-0CD300270B43}" type="parTrans" cxnId="{9B436E17-B2E7-4715-9209-121CE6C1E031}">
      <dgm:prSet/>
      <dgm:spPr/>
      <dgm:t>
        <a:bodyPr/>
        <a:lstStyle/>
        <a:p>
          <a:endParaRPr lang="en-US"/>
        </a:p>
      </dgm:t>
    </dgm:pt>
    <dgm:pt modelId="{B11E3858-5BF3-4CCC-990B-AAB08F331B6E}" type="pres">
      <dgm:prSet presAssocID="{DD4C7D4B-3971-4DB9-B956-D5C280E1DFCC}" presName="Name0" presStyleCnt="0">
        <dgm:presLayoutVars>
          <dgm:chMax val="7"/>
          <dgm:chPref val="7"/>
          <dgm:dir/>
        </dgm:presLayoutVars>
      </dgm:prSet>
      <dgm:spPr/>
      <dgm:t>
        <a:bodyPr/>
        <a:lstStyle/>
        <a:p>
          <a:endParaRPr lang="en-US"/>
        </a:p>
      </dgm:t>
    </dgm:pt>
    <dgm:pt modelId="{FB96EB28-A695-4508-A72D-90547D623C2C}" type="pres">
      <dgm:prSet presAssocID="{DD4C7D4B-3971-4DB9-B956-D5C280E1DFCC}" presName="Name1" presStyleCnt="0"/>
      <dgm:spPr/>
    </dgm:pt>
    <dgm:pt modelId="{B0670CDF-E21F-4765-A7C4-EA453DBA3720}" type="pres">
      <dgm:prSet presAssocID="{DD4C7D4B-3971-4DB9-B956-D5C280E1DFCC}" presName="cycle" presStyleCnt="0"/>
      <dgm:spPr/>
    </dgm:pt>
    <dgm:pt modelId="{1BC7D5A0-8D49-4579-940A-D48C81F82846}" type="pres">
      <dgm:prSet presAssocID="{DD4C7D4B-3971-4DB9-B956-D5C280E1DFCC}" presName="srcNode" presStyleLbl="node1" presStyleIdx="0" presStyleCnt="7"/>
      <dgm:spPr/>
    </dgm:pt>
    <dgm:pt modelId="{6A15115B-D150-4A4A-9F39-54533D69B5DE}" type="pres">
      <dgm:prSet presAssocID="{DD4C7D4B-3971-4DB9-B956-D5C280E1DFCC}" presName="conn" presStyleLbl="parChTrans1D2" presStyleIdx="0" presStyleCnt="1"/>
      <dgm:spPr/>
      <dgm:t>
        <a:bodyPr/>
        <a:lstStyle/>
        <a:p>
          <a:endParaRPr lang="en-US"/>
        </a:p>
      </dgm:t>
    </dgm:pt>
    <dgm:pt modelId="{837D26EB-7475-4284-B928-68E165F2FD86}" type="pres">
      <dgm:prSet presAssocID="{DD4C7D4B-3971-4DB9-B956-D5C280E1DFCC}" presName="extraNode" presStyleLbl="node1" presStyleIdx="0" presStyleCnt="7"/>
      <dgm:spPr/>
    </dgm:pt>
    <dgm:pt modelId="{C739D071-CB1F-4C7F-B015-EA5623E0EF4C}" type="pres">
      <dgm:prSet presAssocID="{DD4C7D4B-3971-4DB9-B956-D5C280E1DFCC}" presName="dstNode" presStyleLbl="node1" presStyleIdx="0" presStyleCnt="7"/>
      <dgm:spPr/>
    </dgm:pt>
    <dgm:pt modelId="{0D3FE0F3-01A6-4480-92EA-CCB9BD2F1823}" type="pres">
      <dgm:prSet presAssocID="{D30B98FA-F818-412A-9909-809520D86A8D}" presName="text_1" presStyleLbl="node1" presStyleIdx="0" presStyleCnt="7">
        <dgm:presLayoutVars>
          <dgm:bulletEnabled val="1"/>
        </dgm:presLayoutVars>
      </dgm:prSet>
      <dgm:spPr/>
      <dgm:t>
        <a:bodyPr/>
        <a:lstStyle/>
        <a:p>
          <a:endParaRPr lang="en-US"/>
        </a:p>
      </dgm:t>
    </dgm:pt>
    <dgm:pt modelId="{D5AEB438-7994-445B-9252-83A25B219122}" type="pres">
      <dgm:prSet presAssocID="{D30B98FA-F818-412A-9909-809520D86A8D}" presName="accent_1" presStyleCnt="0"/>
      <dgm:spPr/>
    </dgm:pt>
    <dgm:pt modelId="{72C26F6E-29CB-4595-B98B-5BAA99E09079}" type="pres">
      <dgm:prSet presAssocID="{D30B98FA-F818-412A-9909-809520D86A8D}" presName="accentRepeatNode" presStyleLbl="solidFgAcc1" presStyleIdx="0" presStyleCnt="7"/>
      <dgm:spPr/>
    </dgm:pt>
    <dgm:pt modelId="{5EC61399-E637-4B7C-8639-400B3510D795}" type="pres">
      <dgm:prSet presAssocID="{0C4DE7D8-A6E0-4590-B7FB-DBA4F495B2E1}" presName="text_2" presStyleLbl="node1" presStyleIdx="1" presStyleCnt="7">
        <dgm:presLayoutVars>
          <dgm:bulletEnabled val="1"/>
        </dgm:presLayoutVars>
      </dgm:prSet>
      <dgm:spPr/>
      <dgm:t>
        <a:bodyPr/>
        <a:lstStyle/>
        <a:p>
          <a:endParaRPr lang="en-US"/>
        </a:p>
      </dgm:t>
    </dgm:pt>
    <dgm:pt modelId="{1CC97F4B-4253-45C4-9154-D98BD969FFD4}" type="pres">
      <dgm:prSet presAssocID="{0C4DE7D8-A6E0-4590-B7FB-DBA4F495B2E1}" presName="accent_2" presStyleCnt="0"/>
      <dgm:spPr/>
    </dgm:pt>
    <dgm:pt modelId="{2B36E600-DBAF-4D50-9396-1568F64D27B2}" type="pres">
      <dgm:prSet presAssocID="{0C4DE7D8-A6E0-4590-B7FB-DBA4F495B2E1}" presName="accentRepeatNode" presStyleLbl="solidFgAcc1" presStyleIdx="1" presStyleCnt="7"/>
      <dgm:spPr/>
    </dgm:pt>
    <dgm:pt modelId="{109A0AC3-B462-4003-825B-F06F50FFE3E1}" type="pres">
      <dgm:prSet presAssocID="{EA981E19-FEE1-410A-943E-A1E1052FB0F7}" presName="text_3" presStyleLbl="node1" presStyleIdx="2" presStyleCnt="7">
        <dgm:presLayoutVars>
          <dgm:bulletEnabled val="1"/>
        </dgm:presLayoutVars>
      </dgm:prSet>
      <dgm:spPr/>
      <dgm:t>
        <a:bodyPr/>
        <a:lstStyle/>
        <a:p>
          <a:endParaRPr lang="en-US"/>
        </a:p>
      </dgm:t>
    </dgm:pt>
    <dgm:pt modelId="{F8986716-BC39-400C-AAC5-1DBF38C03AB3}" type="pres">
      <dgm:prSet presAssocID="{EA981E19-FEE1-410A-943E-A1E1052FB0F7}" presName="accent_3" presStyleCnt="0"/>
      <dgm:spPr/>
    </dgm:pt>
    <dgm:pt modelId="{6904B87B-473F-493E-BD25-8574DCCBF1A0}" type="pres">
      <dgm:prSet presAssocID="{EA981E19-FEE1-410A-943E-A1E1052FB0F7}" presName="accentRepeatNode" presStyleLbl="solidFgAcc1" presStyleIdx="2" presStyleCnt="7"/>
      <dgm:spPr/>
    </dgm:pt>
    <dgm:pt modelId="{A2CEFAEF-A22D-499D-BB12-78DD21E22A1F}" type="pres">
      <dgm:prSet presAssocID="{6672A628-1056-464F-951B-3BEF507FFBE1}" presName="text_4" presStyleLbl="node1" presStyleIdx="3" presStyleCnt="7">
        <dgm:presLayoutVars>
          <dgm:bulletEnabled val="1"/>
        </dgm:presLayoutVars>
      </dgm:prSet>
      <dgm:spPr/>
      <dgm:t>
        <a:bodyPr/>
        <a:lstStyle/>
        <a:p>
          <a:endParaRPr lang="en-US"/>
        </a:p>
      </dgm:t>
    </dgm:pt>
    <dgm:pt modelId="{F679DBA4-1C4D-48B2-A86F-629A64DDB24E}" type="pres">
      <dgm:prSet presAssocID="{6672A628-1056-464F-951B-3BEF507FFBE1}" presName="accent_4" presStyleCnt="0"/>
      <dgm:spPr/>
    </dgm:pt>
    <dgm:pt modelId="{7CE294B0-151B-40D4-B41D-D271B16E1D67}" type="pres">
      <dgm:prSet presAssocID="{6672A628-1056-464F-951B-3BEF507FFBE1}" presName="accentRepeatNode" presStyleLbl="solidFgAcc1" presStyleIdx="3" presStyleCnt="7"/>
      <dgm:spPr/>
    </dgm:pt>
    <dgm:pt modelId="{29F0A9B5-B54D-4C82-A43E-3BFA259AFFB7}" type="pres">
      <dgm:prSet presAssocID="{3C6478DC-0BA2-4EF3-846D-20D144B7177A}" presName="text_5" presStyleLbl="node1" presStyleIdx="4" presStyleCnt="7">
        <dgm:presLayoutVars>
          <dgm:bulletEnabled val="1"/>
        </dgm:presLayoutVars>
      </dgm:prSet>
      <dgm:spPr/>
      <dgm:t>
        <a:bodyPr/>
        <a:lstStyle/>
        <a:p>
          <a:endParaRPr lang="en-US"/>
        </a:p>
      </dgm:t>
    </dgm:pt>
    <dgm:pt modelId="{A6E3F749-D9F5-477C-96FD-579B80C048C1}" type="pres">
      <dgm:prSet presAssocID="{3C6478DC-0BA2-4EF3-846D-20D144B7177A}" presName="accent_5" presStyleCnt="0"/>
      <dgm:spPr/>
    </dgm:pt>
    <dgm:pt modelId="{A5EF1F17-BD81-4F05-9811-5C37F6F457CC}" type="pres">
      <dgm:prSet presAssocID="{3C6478DC-0BA2-4EF3-846D-20D144B7177A}" presName="accentRepeatNode" presStyleLbl="solidFgAcc1" presStyleIdx="4" presStyleCnt="7"/>
      <dgm:spPr/>
    </dgm:pt>
    <dgm:pt modelId="{EEE7A5DF-258F-41F5-984E-13B5190961B5}" type="pres">
      <dgm:prSet presAssocID="{193B0417-39C8-4462-8600-BD5588C766DA}" presName="text_6" presStyleLbl="node1" presStyleIdx="5" presStyleCnt="7">
        <dgm:presLayoutVars>
          <dgm:bulletEnabled val="1"/>
        </dgm:presLayoutVars>
      </dgm:prSet>
      <dgm:spPr/>
      <dgm:t>
        <a:bodyPr/>
        <a:lstStyle/>
        <a:p>
          <a:endParaRPr lang="en-US"/>
        </a:p>
      </dgm:t>
    </dgm:pt>
    <dgm:pt modelId="{C01704BC-CC4E-439D-9E32-4FB7EBD387DF}" type="pres">
      <dgm:prSet presAssocID="{193B0417-39C8-4462-8600-BD5588C766DA}" presName="accent_6" presStyleCnt="0"/>
      <dgm:spPr/>
    </dgm:pt>
    <dgm:pt modelId="{74F1E6E5-E4BA-40F3-AC76-4F964D40BFAC}" type="pres">
      <dgm:prSet presAssocID="{193B0417-39C8-4462-8600-BD5588C766DA}" presName="accentRepeatNode" presStyleLbl="solidFgAcc1" presStyleIdx="5" presStyleCnt="7"/>
      <dgm:spPr/>
    </dgm:pt>
    <dgm:pt modelId="{A809BA0D-4F1F-4359-9210-28405642E011}" type="pres">
      <dgm:prSet presAssocID="{137C0EA6-6426-44E4-AB5D-8BE5C17F3EA8}" presName="text_7" presStyleLbl="node1" presStyleIdx="6" presStyleCnt="7">
        <dgm:presLayoutVars>
          <dgm:bulletEnabled val="1"/>
        </dgm:presLayoutVars>
      </dgm:prSet>
      <dgm:spPr/>
      <dgm:t>
        <a:bodyPr/>
        <a:lstStyle/>
        <a:p>
          <a:endParaRPr lang="en-US"/>
        </a:p>
      </dgm:t>
    </dgm:pt>
    <dgm:pt modelId="{B5F8B2E7-CA0C-4184-B340-CB1C0285EA47}" type="pres">
      <dgm:prSet presAssocID="{137C0EA6-6426-44E4-AB5D-8BE5C17F3EA8}" presName="accent_7" presStyleCnt="0"/>
      <dgm:spPr/>
    </dgm:pt>
    <dgm:pt modelId="{6E0711CF-D0B4-4E8A-8752-B1D1764E2AEC}" type="pres">
      <dgm:prSet presAssocID="{137C0EA6-6426-44E4-AB5D-8BE5C17F3EA8}" presName="accentRepeatNode" presStyleLbl="solidFgAcc1" presStyleIdx="6" presStyleCnt="7"/>
      <dgm:spPr/>
    </dgm:pt>
  </dgm:ptLst>
  <dgm:cxnLst>
    <dgm:cxn modelId="{E8918F3A-3D44-4A8F-96FF-2E348004A3D6}" srcId="{DD4C7D4B-3971-4DB9-B956-D5C280E1DFCC}" destId="{EA981E19-FEE1-410A-943E-A1E1052FB0F7}" srcOrd="2" destOrd="0" parTransId="{0079A2F6-7BE7-44BE-9AA6-2CCC4BDF1F26}" sibTransId="{C614E218-2279-4942-B2C1-C1FF6226D751}"/>
    <dgm:cxn modelId="{28D95792-8FEF-4C73-BFBD-6C6E29658F6D}" type="presOf" srcId="{137C0EA6-6426-44E4-AB5D-8BE5C17F3EA8}" destId="{A809BA0D-4F1F-4359-9210-28405642E011}" srcOrd="0" destOrd="0" presId="urn:microsoft.com/office/officeart/2008/layout/VerticalCurvedList"/>
    <dgm:cxn modelId="{CCB3F1CB-D821-4192-B47E-B3AA25768209}" srcId="{DD4C7D4B-3971-4DB9-B956-D5C280E1DFCC}" destId="{6672A628-1056-464F-951B-3BEF507FFBE1}" srcOrd="3" destOrd="0" parTransId="{894D403C-E101-47C0-800F-CEF9DBD30CA1}" sibTransId="{9B7D1226-E144-478B-879C-70FCDF0655A2}"/>
    <dgm:cxn modelId="{F6BB66BA-F1B9-4E78-895D-2BADC86D1747}" type="presOf" srcId="{AAFC52FD-AAD1-4BAF-A1C5-5736E4808733}" destId="{6A15115B-D150-4A4A-9F39-54533D69B5DE}" srcOrd="0" destOrd="0" presId="urn:microsoft.com/office/officeart/2008/layout/VerticalCurvedList"/>
    <dgm:cxn modelId="{CB66F701-9160-4BC1-834E-1C549C1E4E92}" srcId="{DD4C7D4B-3971-4DB9-B956-D5C280E1DFCC}" destId="{20249C36-76FB-4BD7-BC60-5991400C5741}" srcOrd="7" destOrd="0" parTransId="{A48B60A0-5A2F-47BC-97BC-9D5F80782FED}" sibTransId="{48C2B9E1-1684-4FDC-8633-9BDF5D238129}"/>
    <dgm:cxn modelId="{212D87EC-2B2E-47E6-A98B-FEC62C1A7A43}" type="presOf" srcId="{0C4DE7D8-A6E0-4590-B7FB-DBA4F495B2E1}" destId="{5EC61399-E637-4B7C-8639-400B3510D795}" srcOrd="0" destOrd="0" presId="urn:microsoft.com/office/officeart/2008/layout/VerticalCurvedList"/>
    <dgm:cxn modelId="{C7A9569E-3C0C-4D94-BA86-9A6F13EDB581}" srcId="{DD4C7D4B-3971-4DB9-B956-D5C280E1DFCC}" destId="{137C0EA6-6426-44E4-AB5D-8BE5C17F3EA8}" srcOrd="6" destOrd="0" parTransId="{F02DC5A6-4D51-4068-9445-7B574B8203A3}" sibTransId="{C475769E-FA96-42F2-8174-848EA27A7993}"/>
    <dgm:cxn modelId="{F945C540-710B-4276-AA6A-E1CF41088F21}" type="presOf" srcId="{D30B98FA-F818-412A-9909-809520D86A8D}" destId="{0D3FE0F3-01A6-4480-92EA-CCB9BD2F1823}" srcOrd="0" destOrd="0" presId="urn:microsoft.com/office/officeart/2008/layout/VerticalCurvedList"/>
    <dgm:cxn modelId="{B2C71833-FAFB-451A-8DEB-4BFA8FB2FB5A}" type="presOf" srcId="{3C6478DC-0BA2-4EF3-846D-20D144B7177A}" destId="{29F0A9B5-B54D-4C82-A43E-3BFA259AFFB7}" srcOrd="0" destOrd="0" presId="urn:microsoft.com/office/officeart/2008/layout/VerticalCurvedList"/>
    <dgm:cxn modelId="{FFE52565-9E66-49DC-A7D1-B6494291DDCB}" srcId="{DD4C7D4B-3971-4DB9-B956-D5C280E1DFCC}" destId="{193B0417-39C8-4462-8600-BD5588C766DA}" srcOrd="5" destOrd="0" parTransId="{D2851B7A-45F7-46A4-AB7A-E97EDBE9E1ED}" sibTransId="{59BD2647-75FE-4647-81DC-6EBCA8F30824}"/>
    <dgm:cxn modelId="{4E782572-6718-4557-810D-A972B354173B}" srcId="{DD4C7D4B-3971-4DB9-B956-D5C280E1DFCC}" destId="{D30B98FA-F818-412A-9909-809520D86A8D}" srcOrd="0" destOrd="0" parTransId="{F82EEE69-8B4F-439E-83C6-F0CC0DB740EC}" sibTransId="{AAFC52FD-AAD1-4BAF-A1C5-5736E4808733}"/>
    <dgm:cxn modelId="{E727EA25-5E25-41BC-BE1C-05CAE2695EB7}" type="presOf" srcId="{6672A628-1056-464F-951B-3BEF507FFBE1}" destId="{A2CEFAEF-A22D-499D-BB12-78DD21E22A1F}" srcOrd="0" destOrd="0" presId="urn:microsoft.com/office/officeart/2008/layout/VerticalCurvedList"/>
    <dgm:cxn modelId="{74FBE79D-6F09-4947-8138-A2BF814551FB}" type="presOf" srcId="{EA981E19-FEE1-410A-943E-A1E1052FB0F7}" destId="{109A0AC3-B462-4003-825B-F06F50FFE3E1}" srcOrd="0" destOrd="0" presId="urn:microsoft.com/office/officeart/2008/layout/VerticalCurvedList"/>
    <dgm:cxn modelId="{9A3D57F6-B4D5-4E6D-9338-CBE60B412BA5}" srcId="{DD4C7D4B-3971-4DB9-B956-D5C280E1DFCC}" destId="{0C4DE7D8-A6E0-4590-B7FB-DBA4F495B2E1}" srcOrd="1" destOrd="0" parTransId="{A50B2196-742F-405B-AD8C-E3DEDF80F92D}" sibTransId="{937DD626-ABCE-4D20-8425-0B3B0C9BCBF7}"/>
    <dgm:cxn modelId="{9B436E17-B2E7-4715-9209-121CE6C1E031}" srcId="{DD4C7D4B-3971-4DB9-B956-D5C280E1DFCC}" destId="{3C6478DC-0BA2-4EF3-846D-20D144B7177A}" srcOrd="4" destOrd="0" parTransId="{2A06C3A0-2FEA-42AF-B938-0CD300270B43}" sibTransId="{FB750D81-2F03-4A7A-83FE-BAB82E52990C}"/>
    <dgm:cxn modelId="{A04CEA3C-BCC2-454B-9ED0-50871FD0B7B4}" type="presOf" srcId="{193B0417-39C8-4462-8600-BD5588C766DA}" destId="{EEE7A5DF-258F-41F5-984E-13B5190961B5}" srcOrd="0" destOrd="0" presId="urn:microsoft.com/office/officeart/2008/layout/VerticalCurvedList"/>
    <dgm:cxn modelId="{9F0CBBAF-DF58-4F1D-922B-662BC95A6544}" type="presOf" srcId="{DD4C7D4B-3971-4DB9-B956-D5C280E1DFCC}" destId="{B11E3858-5BF3-4CCC-990B-AAB08F331B6E}" srcOrd="0" destOrd="0" presId="urn:microsoft.com/office/officeart/2008/layout/VerticalCurvedList"/>
    <dgm:cxn modelId="{8480C9D7-B036-44FC-BD65-D789B006EC0A}" type="presParOf" srcId="{B11E3858-5BF3-4CCC-990B-AAB08F331B6E}" destId="{FB96EB28-A695-4508-A72D-90547D623C2C}" srcOrd="0" destOrd="0" presId="urn:microsoft.com/office/officeart/2008/layout/VerticalCurvedList"/>
    <dgm:cxn modelId="{BD20B34F-E968-424C-8173-C87030626A81}" type="presParOf" srcId="{FB96EB28-A695-4508-A72D-90547D623C2C}" destId="{B0670CDF-E21F-4765-A7C4-EA453DBA3720}" srcOrd="0" destOrd="0" presId="urn:microsoft.com/office/officeart/2008/layout/VerticalCurvedList"/>
    <dgm:cxn modelId="{FFADBE05-73AD-491E-9B51-EFFCC24391AC}" type="presParOf" srcId="{B0670CDF-E21F-4765-A7C4-EA453DBA3720}" destId="{1BC7D5A0-8D49-4579-940A-D48C81F82846}" srcOrd="0" destOrd="0" presId="urn:microsoft.com/office/officeart/2008/layout/VerticalCurvedList"/>
    <dgm:cxn modelId="{FAAA7E64-5BA1-4671-A74D-6FB6243B0915}" type="presParOf" srcId="{B0670CDF-E21F-4765-A7C4-EA453DBA3720}" destId="{6A15115B-D150-4A4A-9F39-54533D69B5DE}" srcOrd="1" destOrd="0" presId="urn:microsoft.com/office/officeart/2008/layout/VerticalCurvedList"/>
    <dgm:cxn modelId="{7D9817E9-E19F-4D9B-A8F1-A13FD68A615F}" type="presParOf" srcId="{B0670CDF-E21F-4765-A7C4-EA453DBA3720}" destId="{837D26EB-7475-4284-B928-68E165F2FD86}" srcOrd="2" destOrd="0" presId="urn:microsoft.com/office/officeart/2008/layout/VerticalCurvedList"/>
    <dgm:cxn modelId="{32844F20-9806-464B-AD38-A5EE53DB605C}" type="presParOf" srcId="{B0670CDF-E21F-4765-A7C4-EA453DBA3720}" destId="{C739D071-CB1F-4C7F-B015-EA5623E0EF4C}" srcOrd="3" destOrd="0" presId="urn:microsoft.com/office/officeart/2008/layout/VerticalCurvedList"/>
    <dgm:cxn modelId="{4BDDE75F-92FF-47B3-A469-1FE346DC58CE}" type="presParOf" srcId="{FB96EB28-A695-4508-A72D-90547D623C2C}" destId="{0D3FE0F3-01A6-4480-92EA-CCB9BD2F1823}" srcOrd="1" destOrd="0" presId="urn:microsoft.com/office/officeart/2008/layout/VerticalCurvedList"/>
    <dgm:cxn modelId="{2E084B00-D93C-482B-849C-E8E8EF9BB90B}" type="presParOf" srcId="{FB96EB28-A695-4508-A72D-90547D623C2C}" destId="{D5AEB438-7994-445B-9252-83A25B219122}" srcOrd="2" destOrd="0" presId="urn:microsoft.com/office/officeart/2008/layout/VerticalCurvedList"/>
    <dgm:cxn modelId="{7648194A-1D94-483B-BFA5-B20740841C87}" type="presParOf" srcId="{D5AEB438-7994-445B-9252-83A25B219122}" destId="{72C26F6E-29CB-4595-B98B-5BAA99E09079}" srcOrd="0" destOrd="0" presId="urn:microsoft.com/office/officeart/2008/layout/VerticalCurvedList"/>
    <dgm:cxn modelId="{D45B80E5-2F05-403E-BEB2-CC956C1601DD}" type="presParOf" srcId="{FB96EB28-A695-4508-A72D-90547D623C2C}" destId="{5EC61399-E637-4B7C-8639-400B3510D795}" srcOrd="3" destOrd="0" presId="urn:microsoft.com/office/officeart/2008/layout/VerticalCurvedList"/>
    <dgm:cxn modelId="{41C2463C-A5A2-4B86-BB55-F6EF49DB703A}" type="presParOf" srcId="{FB96EB28-A695-4508-A72D-90547D623C2C}" destId="{1CC97F4B-4253-45C4-9154-D98BD969FFD4}" srcOrd="4" destOrd="0" presId="urn:microsoft.com/office/officeart/2008/layout/VerticalCurvedList"/>
    <dgm:cxn modelId="{6054F48D-1ECB-495B-91D2-FF72737209AF}" type="presParOf" srcId="{1CC97F4B-4253-45C4-9154-D98BD969FFD4}" destId="{2B36E600-DBAF-4D50-9396-1568F64D27B2}" srcOrd="0" destOrd="0" presId="urn:microsoft.com/office/officeart/2008/layout/VerticalCurvedList"/>
    <dgm:cxn modelId="{0BBA194E-3950-4B4D-B7B8-EF2F822854C2}" type="presParOf" srcId="{FB96EB28-A695-4508-A72D-90547D623C2C}" destId="{109A0AC3-B462-4003-825B-F06F50FFE3E1}" srcOrd="5" destOrd="0" presId="urn:microsoft.com/office/officeart/2008/layout/VerticalCurvedList"/>
    <dgm:cxn modelId="{2C413B2D-9843-4C2A-AAC9-C5C9821D7032}" type="presParOf" srcId="{FB96EB28-A695-4508-A72D-90547D623C2C}" destId="{F8986716-BC39-400C-AAC5-1DBF38C03AB3}" srcOrd="6" destOrd="0" presId="urn:microsoft.com/office/officeart/2008/layout/VerticalCurvedList"/>
    <dgm:cxn modelId="{1052E30B-A09D-40AF-9ED1-F3565613A870}" type="presParOf" srcId="{F8986716-BC39-400C-AAC5-1DBF38C03AB3}" destId="{6904B87B-473F-493E-BD25-8574DCCBF1A0}" srcOrd="0" destOrd="0" presId="urn:microsoft.com/office/officeart/2008/layout/VerticalCurvedList"/>
    <dgm:cxn modelId="{C40BE6C8-5216-44D7-97AA-BD27B65B08F9}" type="presParOf" srcId="{FB96EB28-A695-4508-A72D-90547D623C2C}" destId="{A2CEFAEF-A22D-499D-BB12-78DD21E22A1F}" srcOrd="7" destOrd="0" presId="urn:microsoft.com/office/officeart/2008/layout/VerticalCurvedList"/>
    <dgm:cxn modelId="{B64ECA8E-E98B-4B30-9423-85B6E5E14D1B}" type="presParOf" srcId="{FB96EB28-A695-4508-A72D-90547D623C2C}" destId="{F679DBA4-1C4D-48B2-A86F-629A64DDB24E}" srcOrd="8" destOrd="0" presId="urn:microsoft.com/office/officeart/2008/layout/VerticalCurvedList"/>
    <dgm:cxn modelId="{A07BF298-4C40-40CC-A3C1-28C749313E39}" type="presParOf" srcId="{F679DBA4-1C4D-48B2-A86F-629A64DDB24E}" destId="{7CE294B0-151B-40D4-B41D-D271B16E1D67}" srcOrd="0" destOrd="0" presId="urn:microsoft.com/office/officeart/2008/layout/VerticalCurvedList"/>
    <dgm:cxn modelId="{BDDF0D84-CA7D-45EA-AF17-2AB4AD0B2F63}" type="presParOf" srcId="{FB96EB28-A695-4508-A72D-90547D623C2C}" destId="{29F0A9B5-B54D-4C82-A43E-3BFA259AFFB7}" srcOrd="9" destOrd="0" presId="urn:microsoft.com/office/officeart/2008/layout/VerticalCurvedList"/>
    <dgm:cxn modelId="{071C807A-0C5A-45CA-A9C8-17C3A6987F9B}" type="presParOf" srcId="{FB96EB28-A695-4508-A72D-90547D623C2C}" destId="{A6E3F749-D9F5-477C-96FD-579B80C048C1}" srcOrd="10" destOrd="0" presId="urn:microsoft.com/office/officeart/2008/layout/VerticalCurvedList"/>
    <dgm:cxn modelId="{EFD28167-D86F-45F2-B6F9-B853AE24A5EB}" type="presParOf" srcId="{A6E3F749-D9F5-477C-96FD-579B80C048C1}" destId="{A5EF1F17-BD81-4F05-9811-5C37F6F457CC}" srcOrd="0" destOrd="0" presId="urn:microsoft.com/office/officeart/2008/layout/VerticalCurvedList"/>
    <dgm:cxn modelId="{B8792CA5-3DD3-49A9-9B7E-7B8546AA112C}" type="presParOf" srcId="{FB96EB28-A695-4508-A72D-90547D623C2C}" destId="{EEE7A5DF-258F-41F5-984E-13B5190961B5}" srcOrd="11" destOrd="0" presId="urn:microsoft.com/office/officeart/2008/layout/VerticalCurvedList"/>
    <dgm:cxn modelId="{848EFB3E-EB64-4643-A1AF-5E7F5CBFFB04}" type="presParOf" srcId="{FB96EB28-A695-4508-A72D-90547D623C2C}" destId="{C01704BC-CC4E-439D-9E32-4FB7EBD387DF}" srcOrd="12" destOrd="0" presId="urn:microsoft.com/office/officeart/2008/layout/VerticalCurvedList"/>
    <dgm:cxn modelId="{6CDAC7E3-76B6-4B48-A097-D2DCEC80E818}" type="presParOf" srcId="{C01704BC-CC4E-439D-9E32-4FB7EBD387DF}" destId="{74F1E6E5-E4BA-40F3-AC76-4F964D40BFAC}" srcOrd="0" destOrd="0" presId="urn:microsoft.com/office/officeart/2008/layout/VerticalCurvedList"/>
    <dgm:cxn modelId="{A566847D-7707-401F-8A4E-51EE070778DD}" type="presParOf" srcId="{FB96EB28-A695-4508-A72D-90547D623C2C}" destId="{A809BA0D-4F1F-4359-9210-28405642E011}" srcOrd="13" destOrd="0" presId="urn:microsoft.com/office/officeart/2008/layout/VerticalCurvedList"/>
    <dgm:cxn modelId="{1F96C354-DB80-4CAD-AD47-189E0E0B6567}" type="presParOf" srcId="{FB96EB28-A695-4508-A72D-90547D623C2C}" destId="{B5F8B2E7-CA0C-4184-B340-CB1C0285EA47}" srcOrd="14" destOrd="0" presId="urn:microsoft.com/office/officeart/2008/layout/VerticalCurvedList"/>
    <dgm:cxn modelId="{D3D358E6-68BD-45A3-A952-510EB6F7A66C}" type="presParOf" srcId="{B5F8B2E7-CA0C-4184-B340-CB1C0285EA47}" destId="{6E0711CF-D0B4-4E8A-8752-B1D1764E2AE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F2632-DBD6-429E-AB0F-244056DA43DD}"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BD6D37B2-BC85-4959-8E55-41781ED34C3D}">
      <dgm:prSet phldrT="[Text]" custT="1"/>
      <dgm:spPr/>
      <dgm:t>
        <a:bodyPr/>
        <a:lstStyle/>
        <a:p>
          <a:r>
            <a:rPr lang="en-US" sz="2800" b="1" dirty="0" smtClean="0"/>
            <a:t>Services</a:t>
          </a:r>
          <a:endParaRPr lang="en-US" sz="2800" dirty="0"/>
        </a:p>
      </dgm:t>
    </dgm:pt>
    <dgm:pt modelId="{833DFA6B-17F2-4183-A25B-6F7C437512CC}" type="parTrans" cxnId="{6FE4A9FB-4A05-4D92-9959-39DE39AAB1B4}">
      <dgm:prSet/>
      <dgm:spPr/>
      <dgm:t>
        <a:bodyPr/>
        <a:lstStyle/>
        <a:p>
          <a:endParaRPr lang="en-US"/>
        </a:p>
      </dgm:t>
    </dgm:pt>
    <dgm:pt modelId="{C3D97034-BC26-450B-B7C7-DA0411302CE2}" type="sibTrans" cxnId="{6FE4A9FB-4A05-4D92-9959-39DE39AAB1B4}">
      <dgm:prSet/>
      <dgm:spPr/>
      <dgm:t>
        <a:bodyPr/>
        <a:lstStyle/>
        <a:p>
          <a:endParaRPr lang="en-US"/>
        </a:p>
      </dgm:t>
    </dgm:pt>
    <dgm:pt modelId="{B5EAE756-EB35-477B-B07F-0BFFF820FCB1}">
      <dgm:prSet phldrT="[Text]" custT="1"/>
      <dgm:spPr/>
      <dgm:t>
        <a:bodyPr/>
        <a:lstStyle/>
        <a:p>
          <a:r>
            <a:rPr lang="en-US" sz="1800" i="1" dirty="0" smtClean="0"/>
            <a:t>File and device operations</a:t>
          </a:r>
          <a:endParaRPr lang="en-US" sz="1800" i="1" dirty="0"/>
        </a:p>
      </dgm:t>
    </dgm:pt>
    <dgm:pt modelId="{58AD7B58-283C-43F8-ACA3-CC04E66A0C82}" type="parTrans" cxnId="{FBD0D50E-640B-44AE-8ED3-B56A0074A35B}">
      <dgm:prSet/>
      <dgm:spPr/>
      <dgm:t>
        <a:bodyPr/>
        <a:lstStyle/>
        <a:p>
          <a:endParaRPr lang="en-US"/>
        </a:p>
      </dgm:t>
    </dgm:pt>
    <dgm:pt modelId="{68408A47-6379-4233-B5BF-C11FED940478}" type="sibTrans" cxnId="{FBD0D50E-640B-44AE-8ED3-B56A0074A35B}">
      <dgm:prSet/>
      <dgm:spPr/>
      <dgm:t>
        <a:bodyPr/>
        <a:lstStyle/>
        <a:p>
          <a:endParaRPr lang="en-US"/>
        </a:p>
      </dgm:t>
    </dgm:pt>
    <dgm:pt modelId="{62C7140D-A282-43CC-9D14-1ABFCDF0E935}">
      <dgm:prSet phldrT="[Text]" custT="1"/>
      <dgm:spPr/>
      <dgm:t>
        <a:bodyPr/>
        <a:lstStyle/>
        <a:p>
          <a:r>
            <a:rPr lang="en-US" sz="1800" i="1" dirty="0" smtClean="0"/>
            <a:t>Process management</a:t>
          </a:r>
          <a:endParaRPr lang="en-US" sz="1800" i="1" dirty="0"/>
        </a:p>
      </dgm:t>
    </dgm:pt>
    <dgm:pt modelId="{4BDEF0DC-A649-4B00-8356-3319BE66AD63}" type="parTrans" cxnId="{266F3076-F27C-4B18-9C2B-CC18F126ABB1}">
      <dgm:prSet/>
      <dgm:spPr/>
      <dgm:t>
        <a:bodyPr/>
        <a:lstStyle/>
        <a:p>
          <a:endParaRPr lang="en-US"/>
        </a:p>
      </dgm:t>
    </dgm:pt>
    <dgm:pt modelId="{5DC9EA47-38C4-4E3E-A966-2DB0FAA062B3}" type="sibTrans" cxnId="{266F3076-F27C-4B18-9C2B-CC18F126ABB1}">
      <dgm:prSet/>
      <dgm:spPr/>
      <dgm:t>
        <a:bodyPr/>
        <a:lstStyle/>
        <a:p>
          <a:endParaRPr lang="en-US"/>
        </a:p>
      </dgm:t>
    </dgm:pt>
    <dgm:pt modelId="{CEF15B78-CB7A-4F99-B02B-B8F8102F3C98}">
      <dgm:prSet phldrT="[Text]" custT="1"/>
      <dgm:spPr/>
      <dgm:t>
        <a:bodyPr/>
        <a:lstStyle/>
        <a:p>
          <a:r>
            <a:rPr lang="en-US" sz="1800" i="1" dirty="0" smtClean="0"/>
            <a:t>Networking operations</a:t>
          </a:r>
          <a:endParaRPr lang="en-US" sz="1800" i="1" dirty="0"/>
        </a:p>
      </dgm:t>
    </dgm:pt>
    <dgm:pt modelId="{7A2875C8-A2C1-4851-96A5-6A34291E7CB3}" type="parTrans" cxnId="{21610108-6970-4307-9DFA-CBA425589C54}">
      <dgm:prSet/>
      <dgm:spPr/>
      <dgm:t>
        <a:bodyPr/>
        <a:lstStyle/>
        <a:p>
          <a:endParaRPr lang="en-US"/>
        </a:p>
      </dgm:t>
    </dgm:pt>
    <dgm:pt modelId="{71EA77BD-41CD-411B-ABF0-F4F0BCEEE885}" type="sibTrans" cxnId="{21610108-6970-4307-9DFA-CBA425589C54}">
      <dgm:prSet/>
      <dgm:spPr/>
      <dgm:t>
        <a:bodyPr/>
        <a:lstStyle/>
        <a:p>
          <a:endParaRPr lang="en-US"/>
        </a:p>
      </dgm:t>
    </dgm:pt>
    <dgm:pt modelId="{42B6046E-BB9E-41F7-83B7-864BA1BAEDAD}">
      <dgm:prSet phldrT="[Text]" custT="1"/>
      <dgm:spPr/>
      <dgm:t>
        <a:bodyPr/>
        <a:lstStyle/>
        <a:p>
          <a:r>
            <a:rPr lang="en-US" sz="1800" i="1" dirty="0" smtClean="0"/>
            <a:t>Inter-process communication</a:t>
          </a:r>
          <a:endParaRPr lang="en-US" sz="1800" i="1" dirty="0"/>
        </a:p>
      </dgm:t>
    </dgm:pt>
    <dgm:pt modelId="{67C59CBD-7F92-4DB1-A5DF-66740306E14A}" type="parTrans" cxnId="{4B257868-CB0A-4C51-BA9B-37533F0FDAC9}">
      <dgm:prSet/>
      <dgm:spPr/>
      <dgm:t>
        <a:bodyPr/>
        <a:lstStyle/>
        <a:p>
          <a:endParaRPr lang="en-US"/>
        </a:p>
      </dgm:t>
    </dgm:pt>
    <dgm:pt modelId="{B6E3BF39-5A15-4B92-B36C-B89DAC970478}" type="sibTrans" cxnId="{4B257868-CB0A-4C51-BA9B-37533F0FDAC9}">
      <dgm:prSet/>
      <dgm:spPr/>
      <dgm:t>
        <a:bodyPr/>
        <a:lstStyle/>
        <a:p>
          <a:endParaRPr lang="en-US"/>
        </a:p>
      </dgm:t>
    </dgm:pt>
    <dgm:pt modelId="{E721C427-2C49-40C8-9626-0C07E22FF582}">
      <dgm:prSet phldrT="[Text]" custT="1"/>
      <dgm:spPr/>
      <dgm:t>
        <a:bodyPr/>
        <a:lstStyle/>
        <a:p>
          <a:r>
            <a:rPr lang="en-US" sz="1800" i="1" dirty="0" smtClean="0"/>
            <a:t>Memory mapping</a:t>
          </a:r>
          <a:endParaRPr lang="en-US" sz="1800" i="1" dirty="0"/>
        </a:p>
      </dgm:t>
    </dgm:pt>
    <dgm:pt modelId="{FBDA41E8-D531-459F-8C49-7386B40CCED2}" type="parTrans" cxnId="{CCD1A697-1923-4E5C-B013-644D3E115E16}">
      <dgm:prSet/>
      <dgm:spPr/>
      <dgm:t>
        <a:bodyPr/>
        <a:lstStyle/>
        <a:p>
          <a:endParaRPr lang="en-US"/>
        </a:p>
      </dgm:t>
    </dgm:pt>
    <dgm:pt modelId="{B374BB0F-DCA7-49E3-959C-87263C1E579A}" type="sibTrans" cxnId="{CCD1A697-1923-4E5C-B013-644D3E115E16}">
      <dgm:prSet/>
      <dgm:spPr/>
      <dgm:t>
        <a:bodyPr/>
        <a:lstStyle/>
        <a:p>
          <a:endParaRPr lang="en-US"/>
        </a:p>
      </dgm:t>
    </dgm:pt>
    <dgm:pt modelId="{91FCE7DB-CEBC-430E-B0A6-87A69562A51F}">
      <dgm:prSet phldrT="[Text]" custT="1"/>
      <dgm:spPr/>
      <dgm:t>
        <a:bodyPr/>
        <a:lstStyle/>
        <a:p>
          <a:r>
            <a:rPr lang="en-US" sz="1800" i="1" dirty="0" smtClean="0"/>
            <a:t>Synchronization primitives</a:t>
          </a:r>
          <a:endParaRPr lang="en-US" sz="1800" i="1" dirty="0"/>
        </a:p>
      </dgm:t>
    </dgm:pt>
    <dgm:pt modelId="{DE3C9477-BB3D-49A4-A3BE-FEA561643324}" type="parTrans" cxnId="{89B90DEB-D524-4DE0-A813-485DF11A5831}">
      <dgm:prSet/>
      <dgm:spPr/>
      <dgm:t>
        <a:bodyPr/>
        <a:lstStyle/>
        <a:p>
          <a:endParaRPr lang="en-US"/>
        </a:p>
      </dgm:t>
    </dgm:pt>
    <dgm:pt modelId="{EC7F0D32-831B-47A6-9F14-2C312081DDC8}" type="sibTrans" cxnId="{89B90DEB-D524-4DE0-A813-485DF11A5831}">
      <dgm:prSet/>
      <dgm:spPr/>
      <dgm:t>
        <a:bodyPr/>
        <a:lstStyle/>
        <a:p>
          <a:endParaRPr lang="en-US"/>
        </a:p>
      </dgm:t>
    </dgm:pt>
    <dgm:pt modelId="{18FA34AE-9AD3-4A3C-A8A5-E1B532983EBB}">
      <dgm:prSet phldrT="[Text]" custT="1"/>
      <dgm:spPr/>
      <dgm:t>
        <a:bodyPr/>
        <a:lstStyle/>
        <a:p>
          <a:r>
            <a:rPr lang="en-US" sz="1800" i="1" dirty="0" smtClean="0"/>
            <a:t>Timers</a:t>
          </a:r>
          <a:endParaRPr lang="en-US" sz="1800" i="1" dirty="0"/>
        </a:p>
      </dgm:t>
    </dgm:pt>
    <dgm:pt modelId="{94FEE18B-CFB5-43C0-B721-2A764DEF7029}" type="parTrans" cxnId="{576713BF-6C76-43A0-A5FF-D1CDD6967CB9}">
      <dgm:prSet/>
      <dgm:spPr/>
      <dgm:t>
        <a:bodyPr/>
        <a:lstStyle/>
        <a:p>
          <a:endParaRPr lang="en-US"/>
        </a:p>
      </dgm:t>
    </dgm:pt>
    <dgm:pt modelId="{F1295EDC-D072-4C15-AAA4-004DA9BFE0C4}" type="sibTrans" cxnId="{576713BF-6C76-43A0-A5FF-D1CDD6967CB9}">
      <dgm:prSet/>
      <dgm:spPr/>
      <dgm:t>
        <a:bodyPr/>
        <a:lstStyle/>
        <a:p>
          <a:endParaRPr lang="en-US"/>
        </a:p>
      </dgm:t>
    </dgm:pt>
    <dgm:pt modelId="{733B22BC-6764-4D76-BB4F-82566B5BF00E}">
      <dgm:prSet phldrT="[Text]" custT="1"/>
      <dgm:spPr/>
      <dgm:t>
        <a:bodyPr/>
        <a:lstStyle/>
        <a:p>
          <a:r>
            <a:rPr lang="en-US" sz="1800" i="1" dirty="0" smtClean="0"/>
            <a:t>Threads</a:t>
          </a:r>
          <a:endParaRPr lang="en-US" sz="1800" i="1" dirty="0"/>
        </a:p>
      </dgm:t>
    </dgm:pt>
    <dgm:pt modelId="{F668B915-6EFE-4C63-A2BB-B0ED44CC9F0D}" type="parTrans" cxnId="{B9AD3DBB-53ED-4E16-B21D-82C937C4444E}">
      <dgm:prSet/>
      <dgm:spPr/>
      <dgm:t>
        <a:bodyPr/>
        <a:lstStyle/>
        <a:p>
          <a:endParaRPr lang="en-US"/>
        </a:p>
      </dgm:t>
    </dgm:pt>
    <dgm:pt modelId="{314361C1-15E4-4C02-BE43-8EA162BB0B5E}" type="sibTrans" cxnId="{B9AD3DBB-53ED-4E16-B21D-82C937C4444E}">
      <dgm:prSet/>
      <dgm:spPr/>
      <dgm:t>
        <a:bodyPr/>
        <a:lstStyle/>
        <a:p>
          <a:endParaRPr lang="en-US"/>
        </a:p>
      </dgm:t>
    </dgm:pt>
    <dgm:pt modelId="{01D5C0A2-C9E3-47A3-A471-407C170922AD}">
      <dgm:prSet phldrT="[Text]" custT="1"/>
      <dgm:spPr/>
      <dgm:t>
        <a:bodyPr/>
        <a:lstStyle/>
        <a:p>
          <a:r>
            <a:rPr lang="en-US" sz="1800" i="1" dirty="0" err="1" smtClean="0"/>
            <a:t>Etc</a:t>
          </a:r>
          <a:endParaRPr lang="en-US" sz="1800" i="1" dirty="0"/>
        </a:p>
      </dgm:t>
    </dgm:pt>
    <dgm:pt modelId="{AE0863D8-CF0A-48E3-8CFE-C1729BE729D6}" type="parTrans" cxnId="{7AD0CE76-1F0B-4D65-83FF-71C38D6D3B58}">
      <dgm:prSet/>
      <dgm:spPr/>
      <dgm:t>
        <a:bodyPr/>
        <a:lstStyle/>
        <a:p>
          <a:endParaRPr lang="en-US"/>
        </a:p>
      </dgm:t>
    </dgm:pt>
    <dgm:pt modelId="{7A385143-B401-4D7B-9B7A-79A1EF4E38A8}" type="sibTrans" cxnId="{7AD0CE76-1F0B-4D65-83FF-71C38D6D3B58}">
      <dgm:prSet/>
      <dgm:spPr/>
      <dgm:t>
        <a:bodyPr/>
        <a:lstStyle/>
        <a:p>
          <a:endParaRPr lang="en-US"/>
        </a:p>
      </dgm:t>
    </dgm:pt>
    <dgm:pt modelId="{30492D6E-C0BA-44FE-94E1-1D2920F4E26D}" type="pres">
      <dgm:prSet presAssocID="{B73F2632-DBD6-429E-AB0F-244056DA43DD}" presName="Name0" presStyleCnt="0">
        <dgm:presLayoutVars>
          <dgm:dir/>
        </dgm:presLayoutVars>
      </dgm:prSet>
      <dgm:spPr/>
      <dgm:t>
        <a:bodyPr/>
        <a:lstStyle/>
        <a:p>
          <a:endParaRPr lang="en-US"/>
        </a:p>
      </dgm:t>
    </dgm:pt>
    <dgm:pt modelId="{BB3FBE8A-8254-43BF-826C-A488EFDBE005}" type="pres">
      <dgm:prSet presAssocID="{BD6D37B2-BC85-4959-8E55-41781ED34C3D}" presName="withChildren" presStyleCnt="0"/>
      <dgm:spPr/>
    </dgm:pt>
    <dgm:pt modelId="{DCB97E12-E30D-4A1D-BA67-8F761D77F457}" type="pres">
      <dgm:prSet presAssocID="{BD6D37B2-BC85-4959-8E55-41781ED34C3D}" presName="bigCircle" presStyleLbl="vennNode1" presStyleIdx="0" presStyleCnt="10" custLinFactNeighborX="-395" custLinFactNeighborY="0"/>
      <dgm:spPr>
        <a:solidFill>
          <a:srgbClr val="92D050">
            <a:alpha val="50000"/>
          </a:srgbClr>
        </a:solidFill>
      </dgm:spPr>
      <dgm:t>
        <a:bodyPr/>
        <a:lstStyle/>
        <a:p>
          <a:endParaRPr lang="en-US"/>
        </a:p>
      </dgm:t>
    </dgm:pt>
    <dgm:pt modelId="{05B895C6-D2DB-46BB-91F1-F727F7EA3E31}" type="pres">
      <dgm:prSet presAssocID="{BD6D37B2-BC85-4959-8E55-41781ED34C3D}" presName="medCircle" presStyleLbl="vennNode1" presStyleIdx="1" presStyleCnt="10"/>
      <dgm:spPr/>
      <dgm:t>
        <a:bodyPr/>
        <a:lstStyle/>
        <a:p>
          <a:endParaRPr lang="en-US"/>
        </a:p>
      </dgm:t>
    </dgm:pt>
    <dgm:pt modelId="{137CC90D-AC17-460D-A3E9-F3F07AD8AF81}" type="pres">
      <dgm:prSet presAssocID="{BD6D37B2-BC85-4959-8E55-41781ED34C3D}" presName="txLvl1" presStyleLbl="revTx" presStyleIdx="0" presStyleCnt="10"/>
      <dgm:spPr/>
      <dgm:t>
        <a:bodyPr/>
        <a:lstStyle/>
        <a:p>
          <a:endParaRPr lang="en-US"/>
        </a:p>
      </dgm:t>
    </dgm:pt>
    <dgm:pt modelId="{643D46FE-3322-449E-987C-6ECD706D9D22}" type="pres">
      <dgm:prSet presAssocID="{BD6D37B2-BC85-4959-8E55-41781ED34C3D}" presName="lin" presStyleCnt="0"/>
      <dgm:spPr/>
    </dgm:pt>
    <dgm:pt modelId="{49FD19F3-485C-4839-B1CA-B10910406A17}" type="pres">
      <dgm:prSet presAssocID="{62C7140D-A282-43CC-9D14-1ABFCDF0E935}" presName="txLvl2" presStyleLbl="revTx" presStyleIdx="1" presStyleCnt="10"/>
      <dgm:spPr/>
      <dgm:t>
        <a:bodyPr/>
        <a:lstStyle/>
        <a:p>
          <a:endParaRPr lang="en-US"/>
        </a:p>
      </dgm:t>
    </dgm:pt>
    <dgm:pt modelId="{506395CD-902F-4629-9AB5-31A45EB18403}" type="pres">
      <dgm:prSet presAssocID="{5DC9EA47-38C4-4E3E-A966-2DB0FAA062B3}" presName="smCircle" presStyleLbl="vennNode1" presStyleIdx="2" presStyleCnt="10"/>
      <dgm:spPr/>
    </dgm:pt>
    <dgm:pt modelId="{1B970916-D201-4848-AA50-9FCCCEBC0AEA}" type="pres">
      <dgm:prSet presAssocID="{B5EAE756-EB35-477B-B07F-0BFFF820FCB1}" presName="txLvl2" presStyleLbl="revTx" presStyleIdx="2" presStyleCnt="10"/>
      <dgm:spPr/>
      <dgm:t>
        <a:bodyPr/>
        <a:lstStyle/>
        <a:p>
          <a:endParaRPr lang="en-US"/>
        </a:p>
      </dgm:t>
    </dgm:pt>
    <dgm:pt modelId="{165CCCE5-42CE-432F-B6DE-4D5C7392740C}" type="pres">
      <dgm:prSet presAssocID="{68408A47-6379-4233-B5BF-C11FED940478}" presName="smCircle" presStyleLbl="vennNode1" presStyleIdx="3" presStyleCnt="10"/>
      <dgm:spPr/>
    </dgm:pt>
    <dgm:pt modelId="{1E74797C-8FC0-4561-8107-84836C703BC9}" type="pres">
      <dgm:prSet presAssocID="{CEF15B78-CB7A-4F99-B02B-B8F8102F3C98}" presName="txLvl2" presStyleLbl="revTx" presStyleIdx="3" presStyleCnt="10"/>
      <dgm:spPr/>
      <dgm:t>
        <a:bodyPr/>
        <a:lstStyle/>
        <a:p>
          <a:endParaRPr lang="en-US"/>
        </a:p>
      </dgm:t>
    </dgm:pt>
    <dgm:pt modelId="{9C642B39-02D1-4B58-B7CA-BFBE2FAF4E49}" type="pres">
      <dgm:prSet presAssocID="{71EA77BD-41CD-411B-ABF0-F4F0BCEEE885}" presName="smCircle" presStyleLbl="vennNode1" presStyleIdx="4" presStyleCnt="10"/>
      <dgm:spPr/>
    </dgm:pt>
    <dgm:pt modelId="{BAD55A14-F5B8-47B6-B3A8-F9CC30DA9162}" type="pres">
      <dgm:prSet presAssocID="{42B6046E-BB9E-41F7-83B7-864BA1BAEDAD}" presName="txLvl2" presStyleLbl="revTx" presStyleIdx="4" presStyleCnt="10"/>
      <dgm:spPr/>
      <dgm:t>
        <a:bodyPr/>
        <a:lstStyle/>
        <a:p>
          <a:endParaRPr lang="en-US"/>
        </a:p>
      </dgm:t>
    </dgm:pt>
    <dgm:pt modelId="{0047E388-6C78-40BA-A6EF-926204FF243F}" type="pres">
      <dgm:prSet presAssocID="{B6E3BF39-5A15-4B92-B36C-B89DAC970478}" presName="smCircle" presStyleLbl="vennNode1" presStyleIdx="5" presStyleCnt="10"/>
      <dgm:spPr/>
    </dgm:pt>
    <dgm:pt modelId="{98880F73-FEB3-4FC6-978A-D66909A17F6E}" type="pres">
      <dgm:prSet presAssocID="{E721C427-2C49-40C8-9626-0C07E22FF582}" presName="txLvl2" presStyleLbl="revTx" presStyleIdx="5" presStyleCnt="10"/>
      <dgm:spPr/>
      <dgm:t>
        <a:bodyPr/>
        <a:lstStyle/>
        <a:p>
          <a:endParaRPr lang="en-US"/>
        </a:p>
      </dgm:t>
    </dgm:pt>
    <dgm:pt modelId="{D825E65F-B634-4CFC-9B7D-C26EF93182AE}" type="pres">
      <dgm:prSet presAssocID="{B374BB0F-DCA7-49E3-959C-87263C1E579A}" presName="smCircle" presStyleLbl="vennNode1" presStyleIdx="6" presStyleCnt="10"/>
      <dgm:spPr/>
    </dgm:pt>
    <dgm:pt modelId="{27FA6948-F1E8-432A-9C22-C1E5DCF865C3}" type="pres">
      <dgm:prSet presAssocID="{91FCE7DB-CEBC-430E-B0A6-87A69562A51F}" presName="txLvl2" presStyleLbl="revTx" presStyleIdx="6" presStyleCnt="10"/>
      <dgm:spPr/>
      <dgm:t>
        <a:bodyPr/>
        <a:lstStyle/>
        <a:p>
          <a:endParaRPr lang="en-US"/>
        </a:p>
      </dgm:t>
    </dgm:pt>
    <dgm:pt modelId="{3555D835-BF3D-4BCC-8E04-7AA59CB2D098}" type="pres">
      <dgm:prSet presAssocID="{EC7F0D32-831B-47A6-9F14-2C312081DDC8}" presName="smCircle" presStyleLbl="vennNode1" presStyleIdx="7" presStyleCnt="10"/>
      <dgm:spPr/>
    </dgm:pt>
    <dgm:pt modelId="{1EBFF2ED-F2B3-4335-8B48-20AAE60DFE4E}" type="pres">
      <dgm:prSet presAssocID="{18FA34AE-9AD3-4A3C-A8A5-E1B532983EBB}" presName="txLvl2" presStyleLbl="revTx" presStyleIdx="7" presStyleCnt="10"/>
      <dgm:spPr/>
      <dgm:t>
        <a:bodyPr/>
        <a:lstStyle/>
        <a:p>
          <a:endParaRPr lang="en-US"/>
        </a:p>
      </dgm:t>
    </dgm:pt>
    <dgm:pt modelId="{360B7C79-5647-40CE-AC07-54D558F1CDF9}" type="pres">
      <dgm:prSet presAssocID="{F1295EDC-D072-4C15-AAA4-004DA9BFE0C4}" presName="smCircle" presStyleLbl="vennNode1" presStyleIdx="8" presStyleCnt="10"/>
      <dgm:spPr/>
    </dgm:pt>
    <dgm:pt modelId="{FCA2C3F8-9754-4973-8135-A4B852F7511C}" type="pres">
      <dgm:prSet presAssocID="{733B22BC-6764-4D76-BB4F-82566B5BF00E}" presName="txLvl2" presStyleLbl="revTx" presStyleIdx="8" presStyleCnt="10"/>
      <dgm:spPr/>
      <dgm:t>
        <a:bodyPr/>
        <a:lstStyle/>
        <a:p>
          <a:endParaRPr lang="en-US"/>
        </a:p>
      </dgm:t>
    </dgm:pt>
    <dgm:pt modelId="{42FA48E6-824F-41FF-A6E8-EE12E702C91F}" type="pres">
      <dgm:prSet presAssocID="{314361C1-15E4-4C02-BE43-8EA162BB0B5E}" presName="smCircle" presStyleLbl="vennNode1" presStyleIdx="9" presStyleCnt="10"/>
      <dgm:spPr/>
    </dgm:pt>
    <dgm:pt modelId="{79A7E501-D3FD-4239-9157-7529926F4EFC}" type="pres">
      <dgm:prSet presAssocID="{01D5C0A2-C9E3-47A3-A471-407C170922AD}" presName="txLvl2" presStyleLbl="revTx" presStyleIdx="9" presStyleCnt="10"/>
      <dgm:spPr/>
      <dgm:t>
        <a:bodyPr/>
        <a:lstStyle/>
        <a:p>
          <a:endParaRPr lang="en-US"/>
        </a:p>
      </dgm:t>
    </dgm:pt>
  </dgm:ptLst>
  <dgm:cxnLst>
    <dgm:cxn modelId="{6F955B88-7948-4A25-8E61-1FAAF4944BFF}" type="presOf" srcId="{91FCE7DB-CEBC-430E-B0A6-87A69562A51F}" destId="{27FA6948-F1E8-432A-9C22-C1E5DCF865C3}" srcOrd="0" destOrd="0" presId="urn:microsoft.com/office/officeart/2008/layout/VerticalCircleList"/>
    <dgm:cxn modelId="{B9AD3DBB-53ED-4E16-B21D-82C937C4444E}" srcId="{BD6D37B2-BC85-4959-8E55-41781ED34C3D}" destId="{733B22BC-6764-4D76-BB4F-82566B5BF00E}" srcOrd="7" destOrd="0" parTransId="{F668B915-6EFE-4C63-A2BB-B0ED44CC9F0D}" sibTransId="{314361C1-15E4-4C02-BE43-8EA162BB0B5E}"/>
    <dgm:cxn modelId="{FBD0D50E-640B-44AE-8ED3-B56A0074A35B}" srcId="{BD6D37B2-BC85-4959-8E55-41781ED34C3D}" destId="{B5EAE756-EB35-477B-B07F-0BFFF820FCB1}" srcOrd="1" destOrd="0" parTransId="{58AD7B58-283C-43F8-ACA3-CC04E66A0C82}" sibTransId="{68408A47-6379-4233-B5BF-C11FED940478}"/>
    <dgm:cxn modelId="{0F1037C6-FB0A-4DCE-83A0-50733CF64D56}" type="presOf" srcId="{01D5C0A2-C9E3-47A3-A471-407C170922AD}" destId="{79A7E501-D3FD-4239-9157-7529926F4EFC}" srcOrd="0" destOrd="0" presId="urn:microsoft.com/office/officeart/2008/layout/VerticalCircleList"/>
    <dgm:cxn modelId="{AE5F7D9E-2297-4C4A-B383-60A1E0B6D144}" type="presOf" srcId="{18FA34AE-9AD3-4A3C-A8A5-E1B532983EBB}" destId="{1EBFF2ED-F2B3-4335-8B48-20AAE60DFE4E}" srcOrd="0" destOrd="0" presId="urn:microsoft.com/office/officeart/2008/layout/VerticalCircleList"/>
    <dgm:cxn modelId="{CCD1A697-1923-4E5C-B013-644D3E115E16}" srcId="{BD6D37B2-BC85-4959-8E55-41781ED34C3D}" destId="{E721C427-2C49-40C8-9626-0C07E22FF582}" srcOrd="4" destOrd="0" parTransId="{FBDA41E8-D531-459F-8C49-7386B40CCED2}" sibTransId="{B374BB0F-DCA7-49E3-959C-87263C1E579A}"/>
    <dgm:cxn modelId="{6FE4A9FB-4A05-4D92-9959-39DE39AAB1B4}" srcId="{B73F2632-DBD6-429E-AB0F-244056DA43DD}" destId="{BD6D37B2-BC85-4959-8E55-41781ED34C3D}" srcOrd="0" destOrd="0" parTransId="{833DFA6B-17F2-4183-A25B-6F7C437512CC}" sibTransId="{C3D97034-BC26-450B-B7C7-DA0411302CE2}"/>
    <dgm:cxn modelId="{DDF416D7-5A54-4E4D-B772-16958FCBFA4B}" type="presOf" srcId="{733B22BC-6764-4D76-BB4F-82566B5BF00E}" destId="{FCA2C3F8-9754-4973-8135-A4B852F7511C}" srcOrd="0" destOrd="0" presId="urn:microsoft.com/office/officeart/2008/layout/VerticalCircleList"/>
    <dgm:cxn modelId="{71114FAC-0B58-48B6-B925-E0E49162DAF5}" type="presOf" srcId="{E721C427-2C49-40C8-9626-0C07E22FF582}" destId="{98880F73-FEB3-4FC6-978A-D66909A17F6E}" srcOrd="0" destOrd="0" presId="urn:microsoft.com/office/officeart/2008/layout/VerticalCircleList"/>
    <dgm:cxn modelId="{B5C24950-5F59-41FC-AD52-F07D34999944}" type="presOf" srcId="{62C7140D-A282-43CC-9D14-1ABFCDF0E935}" destId="{49FD19F3-485C-4839-B1CA-B10910406A17}" srcOrd="0" destOrd="0" presId="urn:microsoft.com/office/officeart/2008/layout/VerticalCircleList"/>
    <dgm:cxn modelId="{0BC6B94A-3C72-454A-8CA7-C35CC378D231}" type="presOf" srcId="{B5EAE756-EB35-477B-B07F-0BFFF820FCB1}" destId="{1B970916-D201-4848-AA50-9FCCCEBC0AEA}" srcOrd="0" destOrd="0" presId="urn:microsoft.com/office/officeart/2008/layout/VerticalCircleList"/>
    <dgm:cxn modelId="{266F3076-F27C-4B18-9C2B-CC18F126ABB1}" srcId="{BD6D37B2-BC85-4959-8E55-41781ED34C3D}" destId="{62C7140D-A282-43CC-9D14-1ABFCDF0E935}" srcOrd="0" destOrd="0" parTransId="{4BDEF0DC-A649-4B00-8356-3319BE66AD63}" sibTransId="{5DC9EA47-38C4-4E3E-A966-2DB0FAA062B3}"/>
    <dgm:cxn modelId="{0B695B05-D86C-4FE3-ABDD-D8F009CE28CF}" type="presOf" srcId="{B73F2632-DBD6-429E-AB0F-244056DA43DD}" destId="{30492D6E-C0BA-44FE-94E1-1D2920F4E26D}" srcOrd="0" destOrd="0" presId="urn:microsoft.com/office/officeart/2008/layout/VerticalCircleList"/>
    <dgm:cxn modelId="{576713BF-6C76-43A0-A5FF-D1CDD6967CB9}" srcId="{BD6D37B2-BC85-4959-8E55-41781ED34C3D}" destId="{18FA34AE-9AD3-4A3C-A8A5-E1B532983EBB}" srcOrd="6" destOrd="0" parTransId="{94FEE18B-CFB5-43C0-B721-2A764DEF7029}" sibTransId="{F1295EDC-D072-4C15-AAA4-004DA9BFE0C4}"/>
    <dgm:cxn modelId="{55CE8853-7802-4B1A-8E02-18D0F24E1848}" type="presOf" srcId="{CEF15B78-CB7A-4F99-B02B-B8F8102F3C98}" destId="{1E74797C-8FC0-4561-8107-84836C703BC9}" srcOrd="0" destOrd="0" presId="urn:microsoft.com/office/officeart/2008/layout/VerticalCircleList"/>
    <dgm:cxn modelId="{21610108-6970-4307-9DFA-CBA425589C54}" srcId="{BD6D37B2-BC85-4959-8E55-41781ED34C3D}" destId="{CEF15B78-CB7A-4F99-B02B-B8F8102F3C98}" srcOrd="2" destOrd="0" parTransId="{7A2875C8-A2C1-4851-96A5-6A34291E7CB3}" sibTransId="{71EA77BD-41CD-411B-ABF0-F4F0BCEEE885}"/>
    <dgm:cxn modelId="{7AD0CE76-1F0B-4D65-83FF-71C38D6D3B58}" srcId="{BD6D37B2-BC85-4959-8E55-41781ED34C3D}" destId="{01D5C0A2-C9E3-47A3-A471-407C170922AD}" srcOrd="8" destOrd="0" parTransId="{AE0863D8-CF0A-48E3-8CFE-C1729BE729D6}" sibTransId="{7A385143-B401-4D7B-9B7A-79A1EF4E38A8}"/>
    <dgm:cxn modelId="{D9EF6062-8C2F-40D0-98F1-174CF8901553}" type="presOf" srcId="{42B6046E-BB9E-41F7-83B7-864BA1BAEDAD}" destId="{BAD55A14-F5B8-47B6-B3A8-F9CC30DA9162}" srcOrd="0" destOrd="0" presId="urn:microsoft.com/office/officeart/2008/layout/VerticalCircleList"/>
    <dgm:cxn modelId="{A1BD5D06-A7A9-4F30-88B0-C027783E1248}" type="presOf" srcId="{BD6D37B2-BC85-4959-8E55-41781ED34C3D}" destId="{137CC90D-AC17-460D-A3E9-F3F07AD8AF81}" srcOrd="0" destOrd="0" presId="urn:microsoft.com/office/officeart/2008/layout/VerticalCircleList"/>
    <dgm:cxn modelId="{89B90DEB-D524-4DE0-A813-485DF11A5831}" srcId="{BD6D37B2-BC85-4959-8E55-41781ED34C3D}" destId="{91FCE7DB-CEBC-430E-B0A6-87A69562A51F}" srcOrd="5" destOrd="0" parTransId="{DE3C9477-BB3D-49A4-A3BE-FEA561643324}" sibTransId="{EC7F0D32-831B-47A6-9F14-2C312081DDC8}"/>
    <dgm:cxn modelId="{4B257868-CB0A-4C51-BA9B-37533F0FDAC9}" srcId="{BD6D37B2-BC85-4959-8E55-41781ED34C3D}" destId="{42B6046E-BB9E-41F7-83B7-864BA1BAEDAD}" srcOrd="3" destOrd="0" parTransId="{67C59CBD-7F92-4DB1-A5DF-66740306E14A}" sibTransId="{B6E3BF39-5A15-4B92-B36C-B89DAC970478}"/>
    <dgm:cxn modelId="{F7F6D282-FF71-4DFD-8D24-98A05609B847}" type="presParOf" srcId="{30492D6E-C0BA-44FE-94E1-1D2920F4E26D}" destId="{BB3FBE8A-8254-43BF-826C-A488EFDBE005}" srcOrd="0" destOrd="0" presId="urn:microsoft.com/office/officeart/2008/layout/VerticalCircleList"/>
    <dgm:cxn modelId="{E2771555-3E58-47B2-BB5D-9068365B17E9}" type="presParOf" srcId="{BB3FBE8A-8254-43BF-826C-A488EFDBE005}" destId="{DCB97E12-E30D-4A1D-BA67-8F761D77F457}" srcOrd="0" destOrd="0" presId="urn:microsoft.com/office/officeart/2008/layout/VerticalCircleList"/>
    <dgm:cxn modelId="{572F4AAE-BBDD-4362-BD3B-B780EB341772}" type="presParOf" srcId="{BB3FBE8A-8254-43BF-826C-A488EFDBE005}" destId="{05B895C6-D2DB-46BB-91F1-F727F7EA3E31}" srcOrd="1" destOrd="0" presId="urn:microsoft.com/office/officeart/2008/layout/VerticalCircleList"/>
    <dgm:cxn modelId="{5948E284-2434-4D2C-9A1B-D2CC10ADE51D}" type="presParOf" srcId="{BB3FBE8A-8254-43BF-826C-A488EFDBE005}" destId="{137CC90D-AC17-460D-A3E9-F3F07AD8AF81}" srcOrd="2" destOrd="0" presId="urn:microsoft.com/office/officeart/2008/layout/VerticalCircleList"/>
    <dgm:cxn modelId="{09963205-F912-41E0-AE03-B3F36884CA03}" type="presParOf" srcId="{BB3FBE8A-8254-43BF-826C-A488EFDBE005}" destId="{643D46FE-3322-449E-987C-6ECD706D9D22}" srcOrd="3" destOrd="0" presId="urn:microsoft.com/office/officeart/2008/layout/VerticalCircleList"/>
    <dgm:cxn modelId="{46DD367F-522A-4760-A614-513E8BC5BEFF}" type="presParOf" srcId="{643D46FE-3322-449E-987C-6ECD706D9D22}" destId="{49FD19F3-485C-4839-B1CA-B10910406A17}" srcOrd="0" destOrd="0" presId="urn:microsoft.com/office/officeart/2008/layout/VerticalCircleList"/>
    <dgm:cxn modelId="{CF314769-AEA6-4B5E-88E8-1CF47507D235}" type="presParOf" srcId="{643D46FE-3322-449E-987C-6ECD706D9D22}" destId="{506395CD-902F-4629-9AB5-31A45EB18403}" srcOrd="1" destOrd="0" presId="urn:microsoft.com/office/officeart/2008/layout/VerticalCircleList"/>
    <dgm:cxn modelId="{8ED4A4C4-E150-48D2-8827-7021C1D7A863}" type="presParOf" srcId="{643D46FE-3322-449E-987C-6ECD706D9D22}" destId="{1B970916-D201-4848-AA50-9FCCCEBC0AEA}" srcOrd="2" destOrd="0" presId="urn:microsoft.com/office/officeart/2008/layout/VerticalCircleList"/>
    <dgm:cxn modelId="{B1CC436D-F108-49B8-81D5-FCA7585B2EC4}" type="presParOf" srcId="{643D46FE-3322-449E-987C-6ECD706D9D22}" destId="{165CCCE5-42CE-432F-B6DE-4D5C7392740C}" srcOrd="3" destOrd="0" presId="urn:microsoft.com/office/officeart/2008/layout/VerticalCircleList"/>
    <dgm:cxn modelId="{D5CF82D1-976A-4EE4-9801-08F586E31ECB}" type="presParOf" srcId="{643D46FE-3322-449E-987C-6ECD706D9D22}" destId="{1E74797C-8FC0-4561-8107-84836C703BC9}" srcOrd="4" destOrd="0" presId="urn:microsoft.com/office/officeart/2008/layout/VerticalCircleList"/>
    <dgm:cxn modelId="{20F6F5C5-3EE1-4282-976C-FA9CED0DD6BC}" type="presParOf" srcId="{643D46FE-3322-449E-987C-6ECD706D9D22}" destId="{9C642B39-02D1-4B58-B7CA-BFBE2FAF4E49}" srcOrd="5" destOrd="0" presId="urn:microsoft.com/office/officeart/2008/layout/VerticalCircleList"/>
    <dgm:cxn modelId="{BA2F8D99-CDB9-4C1B-A40F-3F143FD08D30}" type="presParOf" srcId="{643D46FE-3322-449E-987C-6ECD706D9D22}" destId="{BAD55A14-F5B8-47B6-B3A8-F9CC30DA9162}" srcOrd="6" destOrd="0" presId="urn:microsoft.com/office/officeart/2008/layout/VerticalCircleList"/>
    <dgm:cxn modelId="{194590A9-6D21-43FB-A82C-37FABAFD6C6E}" type="presParOf" srcId="{643D46FE-3322-449E-987C-6ECD706D9D22}" destId="{0047E388-6C78-40BA-A6EF-926204FF243F}" srcOrd="7" destOrd="0" presId="urn:microsoft.com/office/officeart/2008/layout/VerticalCircleList"/>
    <dgm:cxn modelId="{C36AE4C7-710B-4B50-BFA7-3427B329B6F2}" type="presParOf" srcId="{643D46FE-3322-449E-987C-6ECD706D9D22}" destId="{98880F73-FEB3-4FC6-978A-D66909A17F6E}" srcOrd="8" destOrd="0" presId="urn:microsoft.com/office/officeart/2008/layout/VerticalCircleList"/>
    <dgm:cxn modelId="{283F93FD-D2ED-497C-8462-5B536B11A47C}" type="presParOf" srcId="{643D46FE-3322-449E-987C-6ECD706D9D22}" destId="{D825E65F-B634-4CFC-9B7D-C26EF93182AE}" srcOrd="9" destOrd="0" presId="urn:microsoft.com/office/officeart/2008/layout/VerticalCircleList"/>
    <dgm:cxn modelId="{DA2C82B7-B85C-496F-A6D4-2024A95BCCEB}" type="presParOf" srcId="{643D46FE-3322-449E-987C-6ECD706D9D22}" destId="{27FA6948-F1E8-432A-9C22-C1E5DCF865C3}" srcOrd="10" destOrd="0" presId="urn:microsoft.com/office/officeart/2008/layout/VerticalCircleList"/>
    <dgm:cxn modelId="{A4B0DF03-558F-4B5A-AA6B-F05516C5B56B}" type="presParOf" srcId="{643D46FE-3322-449E-987C-6ECD706D9D22}" destId="{3555D835-BF3D-4BCC-8E04-7AA59CB2D098}" srcOrd="11" destOrd="0" presId="urn:microsoft.com/office/officeart/2008/layout/VerticalCircleList"/>
    <dgm:cxn modelId="{9947DD7C-A6F3-4B9C-B772-25DC56433A7B}" type="presParOf" srcId="{643D46FE-3322-449E-987C-6ECD706D9D22}" destId="{1EBFF2ED-F2B3-4335-8B48-20AAE60DFE4E}" srcOrd="12" destOrd="0" presId="urn:microsoft.com/office/officeart/2008/layout/VerticalCircleList"/>
    <dgm:cxn modelId="{3FB8B830-5E67-4E2B-BC9F-C8E048035865}" type="presParOf" srcId="{643D46FE-3322-449E-987C-6ECD706D9D22}" destId="{360B7C79-5647-40CE-AC07-54D558F1CDF9}" srcOrd="13" destOrd="0" presId="urn:microsoft.com/office/officeart/2008/layout/VerticalCircleList"/>
    <dgm:cxn modelId="{DF5C7BF2-616C-48CD-B5A6-3171B66BDA99}" type="presParOf" srcId="{643D46FE-3322-449E-987C-6ECD706D9D22}" destId="{FCA2C3F8-9754-4973-8135-A4B852F7511C}" srcOrd="14" destOrd="0" presId="urn:microsoft.com/office/officeart/2008/layout/VerticalCircleList"/>
    <dgm:cxn modelId="{BE3AFE4C-8346-4F1F-B513-2147542EB491}" type="presParOf" srcId="{643D46FE-3322-449E-987C-6ECD706D9D22}" destId="{42FA48E6-824F-41FF-A6E8-EE12E702C91F}" srcOrd="15" destOrd="0" presId="urn:microsoft.com/office/officeart/2008/layout/VerticalCircleList"/>
    <dgm:cxn modelId="{F375F56C-5CFB-4F22-9F47-59933F8FBD8E}" type="presParOf" srcId="{643D46FE-3322-449E-987C-6ECD706D9D22}" destId="{79A7E501-D3FD-4239-9157-7529926F4EFC}" srcOrd="16"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F9D98B-1B05-4728-9553-8984BA646531}" type="doc">
      <dgm:prSet loTypeId="urn:microsoft.com/office/officeart/2008/layout/LinedList" loCatId="hierarchy" qsTypeId="urn:microsoft.com/office/officeart/2005/8/quickstyle/simple1" qsCatId="simple" csTypeId="urn:microsoft.com/office/officeart/2005/8/colors/accent1_4" csCatId="accent1" phldr="1"/>
      <dgm:spPr/>
      <dgm:t>
        <a:bodyPr/>
        <a:lstStyle/>
        <a:p>
          <a:endParaRPr lang="en-US"/>
        </a:p>
      </dgm:t>
    </dgm:pt>
    <dgm:pt modelId="{4008AE47-20A6-4C23-A618-5AC1B9904F60}">
      <dgm:prSet phldrT="[Text]" custT="1"/>
      <dgm:spPr/>
      <dgm:t>
        <a:bodyPr/>
        <a:lstStyle/>
        <a:p>
          <a:r>
            <a:rPr lang="en-US" sz="2000" b="0" dirty="0" smtClean="0"/>
            <a:t>Advantages</a:t>
          </a:r>
          <a:endParaRPr lang="en-US" sz="2000" b="0" dirty="0"/>
        </a:p>
      </dgm:t>
    </dgm:pt>
    <dgm:pt modelId="{886D7FD9-ED5B-4AB1-9F40-3502C0A37DC6}" type="parTrans" cxnId="{BCA7330C-F9F1-4553-8363-DE9CA4CBB4A2}">
      <dgm:prSet/>
      <dgm:spPr/>
      <dgm:t>
        <a:bodyPr/>
        <a:lstStyle/>
        <a:p>
          <a:endParaRPr lang="en-US" sz="2000"/>
        </a:p>
      </dgm:t>
    </dgm:pt>
    <dgm:pt modelId="{69FEC536-142C-4C4C-85D6-CAD722F41245}" type="sibTrans" cxnId="{BCA7330C-F9F1-4553-8363-DE9CA4CBB4A2}">
      <dgm:prSet/>
      <dgm:spPr/>
      <dgm:t>
        <a:bodyPr/>
        <a:lstStyle/>
        <a:p>
          <a:endParaRPr lang="en-US" sz="2000"/>
        </a:p>
      </dgm:t>
    </dgm:pt>
    <dgm:pt modelId="{13743D79-2D8B-4FE4-A818-BD40D4D7E9EA}">
      <dgm:prSet phldrT="[Text]" custT="1"/>
      <dgm:spPr/>
      <dgm:t>
        <a:bodyPr/>
        <a:lstStyle/>
        <a:p>
          <a:r>
            <a:rPr lang="en-US" sz="2000" dirty="0" smtClean="0"/>
            <a:t>Re-using components</a:t>
          </a:r>
          <a:endParaRPr lang="en-US" sz="2000" dirty="0"/>
        </a:p>
      </dgm:t>
    </dgm:pt>
    <dgm:pt modelId="{E24F8213-16C6-4602-8956-4A2B47B54301}" type="parTrans" cxnId="{00999E75-E6CA-4C2B-849D-13C168C5C555}">
      <dgm:prSet/>
      <dgm:spPr/>
      <dgm:t>
        <a:bodyPr/>
        <a:lstStyle/>
        <a:p>
          <a:endParaRPr lang="en-US" sz="2000"/>
        </a:p>
      </dgm:t>
    </dgm:pt>
    <dgm:pt modelId="{9FDC3E90-F7F9-4EB4-9999-0D7B633B6DE2}" type="sibTrans" cxnId="{00999E75-E6CA-4C2B-849D-13C168C5C555}">
      <dgm:prSet/>
      <dgm:spPr/>
      <dgm:t>
        <a:bodyPr/>
        <a:lstStyle/>
        <a:p>
          <a:endParaRPr lang="en-US" sz="2000"/>
        </a:p>
      </dgm:t>
    </dgm:pt>
    <dgm:pt modelId="{29F7A5FF-4F92-4283-9C5A-E94A81658B36}">
      <dgm:prSet phldrT="[Text]" custT="1"/>
      <dgm:spPr/>
      <dgm:t>
        <a:bodyPr/>
        <a:lstStyle/>
        <a:p>
          <a:r>
            <a:rPr lang="en-US" sz="2000" dirty="0" smtClean="0"/>
            <a:t>Low cost</a:t>
          </a:r>
          <a:endParaRPr lang="en-US" sz="2000" dirty="0"/>
        </a:p>
      </dgm:t>
    </dgm:pt>
    <dgm:pt modelId="{87A11FAC-39F5-40AA-82C1-9F1112B2DD5C}" type="parTrans" cxnId="{92EEBF6D-9AFC-42FC-B02B-1066EE6A8FC4}">
      <dgm:prSet/>
      <dgm:spPr/>
      <dgm:t>
        <a:bodyPr/>
        <a:lstStyle/>
        <a:p>
          <a:endParaRPr lang="en-US" sz="2000"/>
        </a:p>
      </dgm:t>
    </dgm:pt>
    <dgm:pt modelId="{A7303448-010A-4937-A356-3C56665583F6}" type="sibTrans" cxnId="{92EEBF6D-9AFC-42FC-B02B-1066EE6A8FC4}">
      <dgm:prSet/>
      <dgm:spPr/>
      <dgm:t>
        <a:bodyPr/>
        <a:lstStyle/>
        <a:p>
          <a:endParaRPr lang="en-US" sz="2000"/>
        </a:p>
      </dgm:t>
    </dgm:pt>
    <dgm:pt modelId="{4A239B5F-F369-46EF-9036-8C5D1D640FF9}">
      <dgm:prSet phldrT="[Text]" custT="1"/>
      <dgm:spPr/>
      <dgm:t>
        <a:bodyPr/>
        <a:lstStyle/>
        <a:p>
          <a:r>
            <a:rPr lang="en-US" sz="2000" dirty="0" smtClean="0"/>
            <a:t>Full control</a:t>
          </a:r>
          <a:endParaRPr lang="en-US" sz="2000" dirty="0"/>
        </a:p>
      </dgm:t>
    </dgm:pt>
    <dgm:pt modelId="{CC3C89A2-4293-46AC-A24D-A09F2E480429}" type="parTrans" cxnId="{FB395AD9-7D06-48FD-928A-F6E358A39D1D}">
      <dgm:prSet/>
      <dgm:spPr/>
      <dgm:t>
        <a:bodyPr/>
        <a:lstStyle/>
        <a:p>
          <a:endParaRPr lang="en-US" sz="2000"/>
        </a:p>
      </dgm:t>
    </dgm:pt>
    <dgm:pt modelId="{488C04FD-5C31-445B-858C-BD6CFBA56608}" type="sibTrans" cxnId="{FB395AD9-7D06-48FD-928A-F6E358A39D1D}">
      <dgm:prSet/>
      <dgm:spPr/>
      <dgm:t>
        <a:bodyPr/>
        <a:lstStyle/>
        <a:p>
          <a:endParaRPr lang="en-US" sz="2000"/>
        </a:p>
      </dgm:t>
    </dgm:pt>
    <dgm:pt modelId="{3399EC48-E112-4493-8166-2690ADD656E5}">
      <dgm:prSet phldrT="[Text]" custT="1"/>
      <dgm:spPr/>
      <dgm:t>
        <a:bodyPr/>
        <a:lstStyle/>
        <a:p>
          <a:r>
            <a:rPr lang="en-US" sz="2000" dirty="0" smtClean="0"/>
            <a:t>Eases testing of new features</a:t>
          </a:r>
          <a:endParaRPr lang="en-US" sz="2000" dirty="0"/>
        </a:p>
      </dgm:t>
    </dgm:pt>
    <dgm:pt modelId="{BFDD44F5-E3E3-4522-9C44-33C6550929D1}" type="parTrans" cxnId="{607765A6-5DBC-49B4-948F-1ABBEB435BEC}">
      <dgm:prSet/>
      <dgm:spPr/>
      <dgm:t>
        <a:bodyPr/>
        <a:lstStyle/>
        <a:p>
          <a:endParaRPr lang="en-US" sz="2000"/>
        </a:p>
      </dgm:t>
    </dgm:pt>
    <dgm:pt modelId="{19290E90-1FC8-4570-9241-095C4D70F244}" type="sibTrans" cxnId="{607765A6-5DBC-49B4-948F-1ABBEB435BEC}">
      <dgm:prSet/>
      <dgm:spPr/>
      <dgm:t>
        <a:bodyPr/>
        <a:lstStyle/>
        <a:p>
          <a:endParaRPr lang="en-US" sz="2000"/>
        </a:p>
      </dgm:t>
    </dgm:pt>
    <dgm:pt modelId="{C638C9BA-B73E-4F40-B29B-0935CD0426FB}">
      <dgm:prSet phldrT="[Text]" custT="1"/>
      <dgm:spPr/>
      <dgm:t>
        <a:bodyPr/>
        <a:lstStyle/>
        <a:p>
          <a:r>
            <a:rPr lang="en-US" sz="2000" dirty="0" smtClean="0"/>
            <a:t>Quality</a:t>
          </a:r>
          <a:endParaRPr lang="en-US" sz="2000" dirty="0"/>
        </a:p>
      </dgm:t>
    </dgm:pt>
    <dgm:pt modelId="{A6DCCBD0-01FD-45B4-94F3-03ED2A5B10E0}" type="parTrans" cxnId="{524E8CC2-EEA2-4961-930D-7132E60D9961}">
      <dgm:prSet/>
      <dgm:spPr/>
      <dgm:t>
        <a:bodyPr/>
        <a:lstStyle/>
        <a:p>
          <a:endParaRPr lang="en-US" sz="2000"/>
        </a:p>
      </dgm:t>
    </dgm:pt>
    <dgm:pt modelId="{369B1E06-499A-464C-BBC6-3DEE3483FA81}" type="sibTrans" cxnId="{524E8CC2-EEA2-4961-930D-7132E60D9961}">
      <dgm:prSet/>
      <dgm:spPr/>
      <dgm:t>
        <a:bodyPr/>
        <a:lstStyle/>
        <a:p>
          <a:endParaRPr lang="en-US" sz="2000"/>
        </a:p>
      </dgm:t>
    </dgm:pt>
    <dgm:pt modelId="{01A4AEF9-1811-4063-B83A-42CB92246C42}">
      <dgm:prSet phldrT="[Text]" custT="1"/>
      <dgm:spPr/>
      <dgm:t>
        <a:bodyPr/>
        <a:lstStyle/>
        <a:p>
          <a:r>
            <a:rPr lang="en-US" sz="2000" dirty="0" smtClean="0"/>
            <a:t>Community support</a:t>
          </a:r>
          <a:endParaRPr lang="en-US" sz="2000" dirty="0"/>
        </a:p>
      </dgm:t>
    </dgm:pt>
    <dgm:pt modelId="{5120CD20-4C92-48B8-8FEE-64A2FAE16182}" type="parTrans" cxnId="{D374CA71-1407-4D65-9DA6-38B28870C12C}">
      <dgm:prSet/>
      <dgm:spPr/>
      <dgm:t>
        <a:bodyPr/>
        <a:lstStyle/>
        <a:p>
          <a:endParaRPr lang="en-US" sz="2000"/>
        </a:p>
      </dgm:t>
    </dgm:pt>
    <dgm:pt modelId="{BFDC782F-169D-4860-987F-959418C82CB8}" type="sibTrans" cxnId="{D374CA71-1407-4D65-9DA6-38B28870C12C}">
      <dgm:prSet/>
      <dgm:spPr/>
      <dgm:t>
        <a:bodyPr/>
        <a:lstStyle/>
        <a:p>
          <a:endParaRPr lang="en-US" sz="2000"/>
        </a:p>
      </dgm:t>
    </dgm:pt>
    <dgm:pt modelId="{A2270474-6AE6-41F0-BC47-6E0973983CF6}">
      <dgm:prSet phldrT="[Text]" custT="1"/>
      <dgm:spPr/>
      <dgm:t>
        <a:bodyPr/>
        <a:lstStyle/>
        <a:p>
          <a:r>
            <a:rPr lang="en-US" sz="2000" b="0" i="0" smtClean="0"/>
            <a:t>Taking part into the community</a:t>
          </a:r>
          <a:endParaRPr lang="en-US" sz="2000" dirty="0" smtClean="0"/>
        </a:p>
        <a:p>
          <a:endParaRPr lang="en-US" sz="2000" dirty="0"/>
        </a:p>
      </dgm:t>
    </dgm:pt>
    <dgm:pt modelId="{4E5909BF-5549-4ECD-BD9E-2D01CA17BF08}" type="parTrans" cxnId="{6978115C-370C-4340-B8F9-755CCFFAE755}">
      <dgm:prSet/>
      <dgm:spPr/>
      <dgm:t>
        <a:bodyPr/>
        <a:lstStyle/>
        <a:p>
          <a:endParaRPr lang="en-US" sz="2000"/>
        </a:p>
      </dgm:t>
    </dgm:pt>
    <dgm:pt modelId="{EF71BF4B-D44D-46FF-93A1-7529B93AF323}" type="sibTrans" cxnId="{6978115C-370C-4340-B8F9-755CCFFAE755}">
      <dgm:prSet/>
      <dgm:spPr/>
      <dgm:t>
        <a:bodyPr/>
        <a:lstStyle/>
        <a:p>
          <a:endParaRPr lang="en-US" sz="2000"/>
        </a:p>
      </dgm:t>
    </dgm:pt>
    <dgm:pt modelId="{B1B87B76-E9B8-4A2D-AAB6-9CEA4CDCCDFD}" type="pres">
      <dgm:prSet presAssocID="{9FF9D98B-1B05-4728-9553-8984BA646531}" presName="vert0" presStyleCnt="0">
        <dgm:presLayoutVars>
          <dgm:dir/>
          <dgm:animOne val="branch"/>
          <dgm:animLvl val="lvl"/>
        </dgm:presLayoutVars>
      </dgm:prSet>
      <dgm:spPr/>
      <dgm:t>
        <a:bodyPr/>
        <a:lstStyle/>
        <a:p>
          <a:endParaRPr lang="en-US"/>
        </a:p>
      </dgm:t>
    </dgm:pt>
    <dgm:pt modelId="{8850528A-416E-43B0-8097-E22C4FD04CC7}" type="pres">
      <dgm:prSet presAssocID="{4008AE47-20A6-4C23-A618-5AC1B9904F60}" presName="thickLine" presStyleLbl="alignNode1" presStyleIdx="0" presStyleCnt="1"/>
      <dgm:spPr/>
    </dgm:pt>
    <dgm:pt modelId="{CE4985B2-E52C-4810-A072-DEB82C05B640}" type="pres">
      <dgm:prSet presAssocID="{4008AE47-20A6-4C23-A618-5AC1B9904F60}" presName="horz1" presStyleCnt="0"/>
      <dgm:spPr/>
    </dgm:pt>
    <dgm:pt modelId="{FBD3BB89-3A0D-490C-8DDB-7134395B4844}" type="pres">
      <dgm:prSet presAssocID="{4008AE47-20A6-4C23-A618-5AC1B9904F60}" presName="tx1" presStyleLbl="revTx" presStyleIdx="0" presStyleCnt="8"/>
      <dgm:spPr/>
      <dgm:t>
        <a:bodyPr/>
        <a:lstStyle/>
        <a:p>
          <a:endParaRPr lang="en-US"/>
        </a:p>
      </dgm:t>
    </dgm:pt>
    <dgm:pt modelId="{0FCCEFD9-58D5-416F-8751-7F9A13DBFC87}" type="pres">
      <dgm:prSet presAssocID="{4008AE47-20A6-4C23-A618-5AC1B9904F60}" presName="vert1" presStyleCnt="0"/>
      <dgm:spPr/>
    </dgm:pt>
    <dgm:pt modelId="{234E18F5-F44A-4065-9587-A4099726D02F}" type="pres">
      <dgm:prSet presAssocID="{13743D79-2D8B-4FE4-A818-BD40D4D7E9EA}" presName="vertSpace2a" presStyleCnt="0"/>
      <dgm:spPr/>
    </dgm:pt>
    <dgm:pt modelId="{308E88D2-E5F5-439A-88D4-319D914F72A0}" type="pres">
      <dgm:prSet presAssocID="{13743D79-2D8B-4FE4-A818-BD40D4D7E9EA}" presName="horz2" presStyleCnt="0"/>
      <dgm:spPr/>
    </dgm:pt>
    <dgm:pt modelId="{AAE923AC-C5FE-4E15-A1EB-F577DC3D495F}" type="pres">
      <dgm:prSet presAssocID="{13743D79-2D8B-4FE4-A818-BD40D4D7E9EA}" presName="horzSpace2" presStyleCnt="0"/>
      <dgm:spPr/>
    </dgm:pt>
    <dgm:pt modelId="{4F6002B9-2110-43B4-B8E9-FE8CC0D32A82}" type="pres">
      <dgm:prSet presAssocID="{13743D79-2D8B-4FE4-A818-BD40D4D7E9EA}" presName="tx2" presStyleLbl="revTx" presStyleIdx="1" presStyleCnt="8"/>
      <dgm:spPr/>
      <dgm:t>
        <a:bodyPr/>
        <a:lstStyle/>
        <a:p>
          <a:endParaRPr lang="en-US"/>
        </a:p>
      </dgm:t>
    </dgm:pt>
    <dgm:pt modelId="{00A0C1A5-29C7-40AD-9F14-3345A985517C}" type="pres">
      <dgm:prSet presAssocID="{13743D79-2D8B-4FE4-A818-BD40D4D7E9EA}" presName="vert2" presStyleCnt="0"/>
      <dgm:spPr/>
    </dgm:pt>
    <dgm:pt modelId="{9720CA7A-7646-446E-BB0B-F2C375BBE302}" type="pres">
      <dgm:prSet presAssocID="{13743D79-2D8B-4FE4-A818-BD40D4D7E9EA}" presName="thinLine2b" presStyleLbl="callout" presStyleIdx="0" presStyleCnt="7"/>
      <dgm:spPr/>
    </dgm:pt>
    <dgm:pt modelId="{1689516E-D0C2-45D8-A746-C8D0CD3A6503}" type="pres">
      <dgm:prSet presAssocID="{13743D79-2D8B-4FE4-A818-BD40D4D7E9EA}" presName="vertSpace2b" presStyleCnt="0"/>
      <dgm:spPr/>
    </dgm:pt>
    <dgm:pt modelId="{A49FBFB0-A753-4C44-A245-C7EFBCDCE676}" type="pres">
      <dgm:prSet presAssocID="{29F7A5FF-4F92-4283-9C5A-E94A81658B36}" presName="horz2" presStyleCnt="0"/>
      <dgm:spPr/>
    </dgm:pt>
    <dgm:pt modelId="{97580E35-5336-4A99-BDAA-8703E4EA9F48}" type="pres">
      <dgm:prSet presAssocID="{29F7A5FF-4F92-4283-9C5A-E94A81658B36}" presName="horzSpace2" presStyleCnt="0"/>
      <dgm:spPr/>
    </dgm:pt>
    <dgm:pt modelId="{80F5C8E7-D7DC-4EB4-BA16-941373C930CB}" type="pres">
      <dgm:prSet presAssocID="{29F7A5FF-4F92-4283-9C5A-E94A81658B36}" presName="tx2" presStyleLbl="revTx" presStyleIdx="2" presStyleCnt="8"/>
      <dgm:spPr/>
      <dgm:t>
        <a:bodyPr/>
        <a:lstStyle/>
        <a:p>
          <a:endParaRPr lang="en-US"/>
        </a:p>
      </dgm:t>
    </dgm:pt>
    <dgm:pt modelId="{ED7B5DC6-E5D1-4D70-96BC-587A53887B78}" type="pres">
      <dgm:prSet presAssocID="{29F7A5FF-4F92-4283-9C5A-E94A81658B36}" presName="vert2" presStyleCnt="0"/>
      <dgm:spPr/>
    </dgm:pt>
    <dgm:pt modelId="{2BDC4F08-A41F-416C-9F23-B6E40799B7E4}" type="pres">
      <dgm:prSet presAssocID="{29F7A5FF-4F92-4283-9C5A-E94A81658B36}" presName="thinLine2b" presStyleLbl="callout" presStyleIdx="1" presStyleCnt="7"/>
      <dgm:spPr/>
    </dgm:pt>
    <dgm:pt modelId="{55B959F1-E3A1-4967-BBAC-F305BE70BE6E}" type="pres">
      <dgm:prSet presAssocID="{29F7A5FF-4F92-4283-9C5A-E94A81658B36}" presName="vertSpace2b" presStyleCnt="0"/>
      <dgm:spPr/>
    </dgm:pt>
    <dgm:pt modelId="{381A5A67-A2FF-4D3F-A19A-2102AECCE779}" type="pres">
      <dgm:prSet presAssocID="{4A239B5F-F369-46EF-9036-8C5D1D640FF9}" presName="horz2" presStyleCnt="0"/>
      <dgm:spPr/>
    </dgm:pt>
    <dgm:pt modelId="{E7957F87-8FA9-4D17-84C9-30265F0EB165}" type="pres">
      <dgm:prSet presAssocID="{4A239B5F-F369-46EF-9036-8C5D1D640FF9}" presName="horzSpace2" presStyleCnt="0"/>
      <dgm:spPr/>
    </dgm:pt>
    <dgm:pt modelId="{90426BE3-8A72-4004-9634-3BBC0740595C}" type="pres">
      <dgm:prSet presAssocID="{4A239B5F-F369-46EF-9036-8C5D1D640FF9}" presName="tx2" presStyleLbl="revTx" presStyleIdx="3" presStyleCnt="8"/>
      <dgm:spPr/>
      <dgm:t>
        <a:bodyPr/>
        <a:lstStyle/>
        <a:p>
          <a:endParaRPr lang="en-US"/>
        </a:p>
      </dgm:t>
    </dgm:pt>
    <dgm:pt modelId="{857CE701-F3D2-49CC-BD4A-005D373BE9F5}" type="pres">
      <dgm:prSet presAssocID="{4A239B5F-F369-46EF-9036-8C5D1D640FF9}" presName="vert2" presStyleCnt="0"/>
      <dgm:spPr/>
    </dgm:pt>
    <dgm:pt modelId="{4E65DE74-0F02-4C17-8C3C-C7CBC22A4E2F}" type="pres">
      <dgm:prSet presAssocID="{4A239B5F-F369-46EF-9036-8C5D1D640FF9}" presName="thinLine2b" presStyleLbl="callout" presStyleIdx="2" presStyleCnt="7"/>
      <dgm:spPr/>
    </dgm:pt>
    <dgm:pt modelId="{EB9652FD-8FD6-48BF-A7DD-51CBB9655AD9}" type="pres">
      <dgm:prSet presAssocID="{4A239B5F-F369-46EF-9036-8C5D1D640FF9}" presName="vertSpace2b" presStyleCnt="0"/>
      <dgm:spPr/>
    </dgm:pt>
    <dgm:pt modelId="{EE4E5471-B92C-444D-ADC0-2020DE8A00A7}" type="pres">
      <dgm:prSet presAssocID="{C638C9BA-B73E-4F40-B29B-0935CD0426FB}" presName="horz2" presStyleCnt="0"/>
      <dgm:spPr/>
    </dgm:pt>
    <dgm:pt modelId="{B52C0B41-388F-4078-83F0-95F52194C4A4}" type="pres">
      <dgm:prSet presAssocID="{C638C9BA-B73E-4F40-B29B-0935CD0426FB}" presName="horzSpace2" presStyleCnt="0"/>
      <dgm:spPr/>
    </dgm:pt>
    <dgm:pt modelId="{138C3265-440A-42D3-BC22-BCAD64788A83}" type="pres">
      <dgm:prSet presAssocID="{C638C9BA-B73E-4F40-B29B-0935CD0426FB}" presName="tx2" presStyleLbl="revTx" presStyleIdx="4" presStyleCnt="8"/>
      <dgm:spPr/>
      <dgm:t>
        <a:bodyPr/>
        <a:lstStyle/>
        <a:p>
          <a:endParaRPr lang="en-US"/>
        </a:p>
      </dgm:t>
    </dgm:pt>
    <dgm:pt modelId="{11E1D1F1-15AF-4762-8F21-B3F9CEB950AB}" type="pres">
      <dgm:prSet presAssocID="{C638C9BA-B73E-4F40-B29B-0935CD0426FB}" presName="vert2" presStyleCnt="0"/>
      <dgm:spPr/>
    </dgm:pt>
    <dgm:pt modelId="{33D846D1-240B-4C90-8B09-9AC1DF0C776C}" type="pres">
      <dgm:prSet presAssocID="{C638C9BA-B73E-4F40-B29B-0935CD0426FB}" presName="thinLine2b" presStyleLbl="callout" presStyleIdx="3" presStyleCnt="7"/>
      <dgm:spPr/>
    </dgm:pt>
    <dgm:pt modelId="{EFD961F8-7B39-4062-A600-F6CE5A28A036}" type="pres">
      <dgm:prSet presAssocID="{C638C9BA-B73E-4F40-B29B-0935CD0426FB}" presName="vertSpace2b" presStyleCnt="0"/>
      <dgm:spPr/>
    </dgm:pt>
    <dgm:pt modelId="{EC6D3781-3D4E-42A9-BAF0-D21C3AE17AF1}" type="pres">
      <dgm:prSet presAssocID="{3399EC48-E112-4493-8166-2690ADD656E5}" presName="horz2" presStyleCnt="0"/>
      <dgm:spPr/>
    </dgm:pt>
    <dgm:pt modelId="{08F8BCB2-815C-48BD-B9E9-8994733F667B}" type="pres">
      <dgm:prSet presAssocID="{3399EC48-E112-4493-8166-2690ADD656E5}" presName="horzSpace2" presStyleCnt="0"/>
      <dgm:spPr/>
    </dgm:pt>
    <dgm:pt modelId="{FDFBF499-9E0E-40BA-A385-4E01EDE51550}" type="pres">
      <dgm:prSet presAssocID="{3399EC48-E112-4493-8166-2690ADD656E5}" presName="tx2" presStyleLbl="revTx" presStyleIdx="5" presStyleCnt="8"/>
      <dgm:spPr/>
      <dgm:t>
        <a:bodyPr/>
        <a:lstStyle/>
        <a:p>
          <a:endParaRPr lang="en-US"/>
        </a:p>
      </dgm:t>
    </dgm:pt>
    <dgm:pt modelId="{FA71AA3C-8938-46EC-A768-75369E56DACA}" type="pres">
      <dgm:prSet presAssocID="{3399EC48-E112-4493-8166-2690ADD656E5}" presName="vert2" presStyleCnt="0"/>
      <dgm:spPr/>
    </dgm:pt>
    <dgm:pt modelId="{A8F44377-C24D-4616-A095-9E95D6F926E5}" type="pres">
      <dgm:prSet presAssocID="{3399EC48-E112-4493-8166-2690ADD656E5}" presName="thinLine2b" presStyleLbl="callout" presStyleIdx="4" presStyleCnt="7"/>
      <dgm:spPr/>
    </dgm:pt>
    <dgm:pt modelId="{934535DE-9AB8-4BC0-8A7D-DD47BBB450D8}" type="pres">
      <dgm:prSet presAssocID="{3399EC48-E112-4493-8166-2690ADD656E5}" presName="vertSpace2b" presStyleCnt="0"/>
      <dgm:spPr/>
    </dgm:pt>
    <dgm:pt modelId="{791BC7BE-692F-4D62-A03B-2FA2980FEAE9}" type="pres">
      <dgm:prSet presAssocID="{01A4AEF9-1811-4063-B83A-42CB92246C42}" presName="horz2" presStyleCnt="0"/>
      <dgm:spPr/>
    </dgm:pt>
    <dgm:pt modelId="{461AB56F-2D2C-4F39-862C-A07AA56B8BB2}" type="pres">
      <dgm:prSet presAssocID="{01A4AEF9-1811-4063-B83A-42CB92246C42}" presName="horzSpace2" presStyleCnt="0"/>
      <dgm:spPr/>
    </dgm:pt>
    <dgm:pt modelId="{BBD815B5-60EF-4502-812A-41121947D6E8}" type="pres">
      <dgm:prSet presAssocID="{01A4AEF9-1811-4063-B83A-42CB92246C42}" presName="tx2" presStyleLbl="revTx" presStyleIdx="6" presStyleCnt="8"/>
      <dgm:spPr/>
      <dgm:t>
        <a:bodyPr/>
        <a:lstStyle/>
        <a:p>
          <a:endParaRPr lang="en-US"/>
        </a:p>
      </dgm:t>
    </dgm:pt>
    <dgm:pt modelId="{89F9B3A6-EE16-4DE0-AC52-9DCE3192EEF1}" type="pres">
      <dgm:prSet presAssocID="{01A4AEF9-1811-4063-B83A-42CB92246C42}" presName="vert2" presStyleCnt="0"/>
      <dgm:spPr/>
    </dgm:pt>
    <dgm:pt modelId="{6FCB2CDB-F55B-4A7C-B5E1-CD2C009CA510}" type="pres">
      <dgm:prSet presAssocID="{01A4AEF9-1811-4063-B83A-42CB92246C42}" presName="thinLine2b" presStyleLbl="callout" presStyleIdx="5" presStyleCnt="7"/>
      <dgm:spPr/>
    </dgm:pt>
    <dgm:pt modelId="{55E2DA23-6953-424A-A98C-08F242B6B00E}" type="pres">
      <dgm:prSet presAssocID="{01A4AEF9-1811-4063-B83A-42CB92246C42}" presName="vertSpace2b" presStyleCnt="0"/>
      <dgm:spPr/>
    </dgm:pt>
    <dgm:pt modelId="{FDBF9BD7-D0B8-453C-A8C2-50B62996F2FA}" type="pres">
      <dgm:prSet presAssocID="{A2270474-6AE6-41F0-BC47-6E0973983CF6}" presName="horz2" presStyleCnt="0"/>
      <dgm:spPr/>
    </dgm:pt>
    <dgm:pt modelId="{A1DA6887-E251-4DDB-9818-37078F3A7E69}" type="pres">
      <dgm:prSet presAssocID="{A2270474-6AE6-41F0-BC47-6E0973983CF6}" presName="horzSpace2" presStyleCnt="0"/>
      <dgm:spPr/>
    </dgm:pt>
    <dgm:pt modelId="{CD4FFCD9-DCF8-4AD1-89E0-189EBF21CB21}" type="pres">
      <dgm:prSet presAssocID="{A2270474-6AE6-41F0-BC47-6E0973983CF6}" presName="tx2" presStyleLbl="revTx" presStyleIdx="7" presStyleCnt="8"/>
      <dgm:spPr/>
      <dgm:t>
        <a:bodyPr/>
        <a:lstStyle/>
        <a:p>
          <a:endParaRPr lang="en-US"/>
        </a:p>
      </dgm:t>
    </dgm:pt>
    <dgm:pt modelId="{48ED3478-2830-400C-8A87-377994AD5FEF}" type="pres">
      <dgm:prSet presAssocID="{A2270474-6AE6-41F0-BC47-6E0973983CF6}" presName="vert2" presStyleCnt="0"/>
      <dgm:spPr/>
    </dgm:pt>
    <dgm:pt modelId="{ADEF964E-64C3-4BAD-8DDD-FD322D637720}" type="pres">
      <dgm:prSet presAssocID="{A2270474-6AE6-41F0-BC47-6E0973983CF6}" presName="thinLine2b" presStyleLbl="callout" presStyleIdx="6" presStyleCnt="7"/>
      <dgm:spPr/>
    </dgm:pt>
    <dgm:pt modelId="{5202BB8D-E59D-41E2-A312-DDEB2255B379}" type="pres">
      <dgm:prSet presAssocID="{A2270474-6AE6-41F0-BC47-6E0973983CF6}" presName="vertSpace2b" presStyleCnt="0"/>
      <dgm:spPr/>
    </dgm:pt>
  </dgm:ptLst>
  <dgm:cxnLst>
    <dgm:cxn modelId="{6978115C-370C-4340-B8F9-755CCFFAE755}" srcId="{4008AE47-20A6-4C23-A618-5AC1B9904F60}" destId="{A2270474-6AE6-41F0-BC47-6E0973983CF6}" srcOrd="6" destOrd="0" parTransId="{4E5909BF-5549-4ECD-BD9E-2D01CA17BF08}" sibTransId="{EF71BF4B-D44D-46FF-93A1-7529B93AF323}"/>
    <dgm:cxn modelId="{92EEBF6D-9AFC-42FC-B02B-1066EE6A8FC4}" srcId="{4008AE47-20A6-4C23-A618-5AC1B9904F60}" destId="{29F7A5FF-4F92-4283-9C5A-E94A81658B36}" srcOrd="1" destOrd="0" parTransId="{87A11FAC-39F5-40AA-82C1-9F1112B2DD5C}" sibTransId="{A7303448-010A-4937-A356-3C56665583F6}"/>
    <dgm:cxn modelId="{524E8CC2-EEA2-4961-930D-7132E60D9961}" srcId="{4008AE47-20A6-4C23-A618-5AC1B9904F60}" destId="{C638C9BA-B73E-4F40-B29B-0935CD0426FB}" srcOrd="3" destOrd="0" parTransId="{A6DCCBD0-01FD-45B4-94F3-03ED2A5B10E0}" sibTransId="{369B1E06-499A-464C-BBC6-3DEE3483FA81}"/>
    <dgm:cxn modelId="{00803521-21BF-4B17-9BC0-095AC8C9A2DB}" type="presOf" srcId="{4A239B5F-F369-46EF-9036-8C5D1D640FF9}" destId="{90426BE3-8A72-4004-9634-3BBC0740595C}" srcOrd="0" destOrd="0" presId="urn:microsoft.com/office/officeart/2008/layout/LinedList"/>
    <dgm:cxn modelId="{C6A6EF5B-A00F-4398-AA0E-B7BBDF125E06}" type="presOf" srcId="{3399EC48-E112-4493-8166-2690ADD656E5}" destId="{FDFBF499-9E0E-40BA-A385-4E01EDE51550}" srcOrd="0" destOrd="0" presId="urn:microsoft.com/office/officeart/2008/layout/LinedList"/>
    <dgm:cxn modelId="{A3B1A43B-28F0-489E-BF92-EA98C953C545}" type="presOf" srcId="{4008AE47-20A6-4C23-A618-5AC1B9904F60}" destId="{FBD3BB89-3A0D-490C-8DDB-7134395B4844}" srcOrd="0" destOrd="0" presId="urn:microsoft.com/office/officeart/2008/layout/LinedList"/>
    <dgm:cxn modelId="{607765A6-5DBC-49B4-948F-1ABBEB435BEC}" srcId="{4008AE47-20A6-4C23-A618-5AC1B9904F60}" destId="{3399EC48-E112-4493-8166-2690ADD656E5}" srcOrd="4" destOrd="0" parTransId="{BFDD44F5-E3E3-4522-9C44-33C6550929D1}" sibTransId="{19290E90-1FC8-4570-9241-095C4D70F244}"/>
    <dgm:cxn modelId="{76EE1A16-D3AF-4D9E-B4E7-E2BD11B6DDD7}" type="presOf" srcId="{13743D79-2D8B-4FE4-A818-BD40D4D7E9EA}" destId="{4F6002B9-2110-43B4-B8E9-FE8CC0D32A82}" srcOrd="0" destOrd="0" presId="urn:microsoft.com/office/officeart/2008/layout/LinedList"/>
    <dgm:cxn modelId="{BCA7330C-F9F1-4553-8363-DE9CA4CBB4A2}" srcId="{9FF9D98B-1B05-4728-9553-8984BA646531}" destId="{4008AE47-20A6-4C23-A618-5AC1B9904F60}" srcOrd="0" destOrd="0" parTransId="{886D7FD9-ED5B-4AB1-9F40-3502C0A37DC6}" sibTransId="{69FEC536-142C-4C4C-85D6-CAD722F41245}"/>
    <dgm:cxn modelId="{588E21F4-E16B-48F2-9A82-8703982C3387}" type="presOf" srcId="{A2270474-6AE6-41F0-BC47-6E0973983CF6}" destId="{CD4FFCD9-DCF8-4AD1-89E0-189EBF21CB21}" srcOrd="0" destOrd="0" presId="urn:microsoft.com/office/officeart/2008/layout/LinedList"/>
    <dgm:cxn modelId="{7315280A-21D5-495E-8D9C-AB85E08E61A9}" type="presOf" srcId="{29F7A5FF-4F92-4283-9C5A-E94A81658B36}" destId="{80F5C8E7-D7DC-4EB4-BA16-941373C930CB}" srcOrd="0" destOrd="0" presId="urn:microsoft.com/office/officeart/2008/layout/LinedList"/>
    <dgm:cxn modelId="{87232977-3437-41D0-AF50-1AAF9DA10EBB}" type="presOf" srcId="{9FF9D98B-1B05-4728-9553-8984BA646531}" destId="{B1B87B76-E9B8-4A2D-AAB6-9CEA4CDCCDFD}" srcOrd="0" destOrd="0" presId="urn:microsoft.com/office/officeart/2008/layout/LinedList"/>
    <dgm:cxn modelId="{FB395AD9-7D06-48FD-928A-F6E358A39D1D}" srcId="{4008AE47-20A6-4C23-A618-5AC1B9904F60}" destId="{4A239B5F-F369-46EF-9036-8C5D1D640FF9}" srcOrd="2" destOrd="0" parTransId="{CC3C89A2-4293-46AC-A24D-A09F2E480429}" sibTransId="{488C04FD-5C31-445B-858C-BD6CFBA56608}"/>
    <dgm:cxn modelId="{00999E75-E6CA-4C2B-849D-13C168C5C555}" srcId="{4008AE47-20A6-4C23-A618-5AC1B9904F60}" destId="{13743D79-2D8B-4FE4-A818-BD40D4D7E9EA}" srcOrd="0" destOrd="0" parTransId="{E24F8213-16C6-4602-8956-4A2B47B54301}" sibTransId="{9FDC3E90-F7F9-4EB4-9999-0D7B633B6DE2}"/>
    <dgm:cxn modelId="{D374CA71-1407-4D65-9DA6-38B28870C12C}" srcId="{4008AE47-20A6-4C23-A618-5AC1B9904F60}" destId="{01A4AEF9-1811-4063-B83A-42CB92246C42}" srcOrd="5" destOrd="0" parTransId="{5120CD20-4C92-48B8-8FEE-64A2FAE16182}" sibTransId="{BFDC782F-169D-4860-987F-959418C82CB8}"/>
    <dgm:cxn modelId="{ED61E261-7CD7-4DE4-862F-B5A44DEABB98}" type="presOf" srcId="{C638C9BA-B73E-4F40-B29B-0935CD0426FB}" destId="{138C3265-440A-42D3-BC22-BCAD64788A83}" srcOrd="0" destOrd="0" presId="urn:microsoft.com/office/officeart/2008/layout/LinedList"/>
    <dgm:cxn modelId="{961D0BB5-0441-4CA2-8328-FC74FB2C53E5}" type="presOf" srcId="{01A4AEF9-1811-4063-B83A-42CB92246C42}" destId="{BBD815B5-60EF-4502-812A-41121947D6E8}" srcOrd="0" destOrd="0" presId="urn:microsoft.com/office/officeart/2008/layout/LinedList"/>
    <dgm:cxn modelId="{7DDC81D1-E79B-44FA-B596-7F4329562D71}" type="presParOf" srcId="{B1B87B76-E9B8-4A2D-AAB6-9CEA4CDCCDFD}" destId="{8850528A-416E-43B0-8097-E22C4FD04CC7}" srcOrd="0" destOrd="0" presId="urn:microsoft.com/office/officeart/2008/layout/LinedList"/>
    <dgm:cxn modelId="{EFE7A9EF-F002-4EB8-AC70-2A1D870706FE}" type="presParOf" srcId="{B1B87B76-E9B8-4A2D-AAB6-9CEA4CDCCDFD}" destId="{CE4985B2-E52C-4810-A072-DEB82C05B640}" srcOrd="1" destOrd="0" presId="urn:microsoft.com/office/officeart/2008/layout/LinedList"/>
    <dgm:cxn modelId="{BDE8328D-55DE-4404-BF36-254929E2BF13}" type="presParOf" srcId="{CE4985B2-E52C-4810-A072-DEB82C05B640}" destId="{FBD3BB89-3A0D-490C-8DDB-7134395B4844}" srcOrd="0" destOrd="0" presId="urn:microsoft.com/office/officeart/2008/layout/LinedList"/>
    <dgm:cxn modelId="{798A2C61-059F-4F06-B718-AD645C58F6F0}" type="presParOf" srcId="{CE4985B2-E52C-4810-A072-DEB82C05B640}" destId="{0FCCEFD9-58D5-416F-8751-7F9A13DBFC87}" srcOrd="1" destOrd="0" presId="urn:microsoft.com/office/officeart/2008/layout/LinedList"/>
    <dgm:cxn modelId="{B385197E-B5C1-4675-85CC-C659E55BE300}" type="presParOf" srcId="{0FCCEFD9-58D5-416F-8751-7F9A13DBFC87}" destId="{234E18F5-F44A-4065-9587-A4099726D02F}" srcOrd="0" destOrd="0" presId="urn:microsoft.com/office/officeart/2008/layout/LinedList"/>
    <dgm:cxn modelId="{EBEACCF8-C71A-4827-ACC4-C5C8E6A1F0B5}" type="presParOf" srcId="{0FCCEFD9-58D5-416F-8751-7F9A13DBFC87}" destId="{308E88D2-E5F5-439A-88D4-319D914F72A0}" srcOrd="1" destOrd="0" presId="urn:microsoft.com/office/officeart/2008/layout/LinedList"/>
    <dgm:cxn modelId="{2B9A2C8B-B488-4FE0-9B6E-E143ED688807}" type="presParOf" srcId="{308E88D2-E5F5-439A-88D4-319D914F72A0}" destId="{AAE923AC-C5FE-4E15-A1EB-F577DC3D495F}" srcOrd="0" destOrd="0" presId="urn:microsoft.com/office/officeart/2008/layout/LinedList"/>
    <dgm:cxn modelId="{76461D02-54DE-4E80-8449-618B126C4BBC}" type="presParOf" srcId="{308E88D2-E5F5-439A-88D4-319D914F72A0}" destId="{4F6002B9-2110-43B4-B8E9-FE8CC0D32A82}" srcOrd="1" destOrd="0" presId="urn:microsoft.com/office/officeart/2008/layout/LinedList"/>
    <dgm:cxn modelId="{109A312B-57A9-48B1-B040-9335C9BA6BDA}" type="presParOf" srcId="{308E88D2-E5F5-439A-88D4-319D914F72A0}" destId="{00A0C1A5-29C7-40AD-9F14-3345A985517C}" srcOrd="2" destOrd="0" presId="urn:microsoft.com/office/officeart/2008/layout/LinedList"/>
    <dgm:cxn modelId="{761FA2ED-D22D-420E-BF38-5C858A88ADB5}" type="presParOf" srcId="{0FCCEFD9-58D5-416F-8751-7F9A13DBFC87}" destId="{9720CA7A-7646-446E-BB0B-F2C375BBE302}" srcOrd="2" destOrd="0" presId="urn:microsoft.com/office/officeart/2008/layout/LinedList"/>
    <dgm:cxn modelId="{ABEA3AEB-4499-41CB-9F27-A7ED7698111F}" type="presParOf" srcId="{0FCCEFD9-58D5-416F-8751-7F9A13DBFC87}" destId="{1689516E-D0C2-45D8-A746-C8D0CD3A6503}" srcOrd="3" destOrd="0" presId="urn:microsoft.com/office/officeart/2008/layout/LinedList"/>
    <dgm:cxn modelId="{EDC5521D-F742-4905-A167-2B61ECB90B11}" type="presParOf" srcId="{0FCCEFD9-58D5-416F-8751-7F9A13DBFC87}" destId="{A49FBFB0-A753-4C44-A245-C7EFBCDCE676}" srcOrd="4" destOrd="0" presId="urn:microsoft.com/office/officeart/2008/layout/LinedList"/>
    <dgm:cxn modelId="{8CB53A4E-3232-4279-9FF9-7E892886EBCA}" type="presParOf" srcId="{A49FBFB0-A753-4C44-A245-C7EFBCDCE676}" destId="{97580E35-5336-4A99-BDAA-8703E4EA9F48}" srcOrd="0" destOrd="0" presId="urn:microsoft.com/office/officeart/2008/layout/LinedList"/>
    <dgm:cxn modelId="{14E8D49B-0DB6-47BF-9A53-C4952860E4AD}" type="presParOf" srcId="{A49FBFB0-A753-4C44-A245-C7EFBCDCE676}" destId="{80F5C8E7-D7DC-4EB4-BA16-941373C930CB}" srcOrd="1" destOrd="0" presId="urn:microsoft.com/office/officeart/2008/layout/LinedList"/>
    <dgm:cxn modelId="{454D9E8A-0FCF-407C-A21B-DF7F5AA56BA9}" type="presParOf" srcId="{A49FBFB0-A753-4C44-A245-C7EFBCDCE676}" destId="{ED7B5DC6-E5D1-4D70-96BC-587A53887B78}" srcOrd="2" destOrd="0" presId="urn:microsoft.com/office/officeart/2008/layout/LinedList"/>
    <dgm:cxn modelId="{1A206810-EF9D-468F-AE8E-A9A84D91D728}" type="presParOf" srcId="{0FCCEFD9-58D5-416F-8751-7F9A13DBFC87}" destId="{2BDC4F08-A41F-416C-9F23-B6E40799B7E4}" srcOrd="5" destOrd="0" presId="urn:microsoft.com/office/officeart/2008/layout/LinedList"/>
    <dgm:cxn modelId="{5E9D4688-51E7-4C3D-9B34-5AC886C7968D}" type="presParOf" srcId="{0FCCEFD9-58D5-416F-8751-7F9A13DBFC87}" destId="{55B959F1-E3A1-4967-BBAC-F305BE70BE6E}" srcOrd="6" destOrd="0" presId="urn:microsoft.com/office/officeart/2008/layout/LinedList"/>
    <dgm:cxn modelId="{A4BB9EF9-27EA-4C26-B0EC-5F1AD68CAF3F}" type="presParOf" srcId="{0FCCEFD9-58D5-416F-8751-7F9A13DBFC87}" destId="{381A5A67-A2FF-4D3F-A19A-2102AECCE779}" srcOrd="7" destOrd="0" presId="urn:microsoft.com/office/officeart/2008/layout/LinedList"/>
    <dgm:cxn modelId="{627B3886-704F-4F64-B0FE-56FBB7490CC1}" type="presParOf" srcId="{381A5A67-A2FF-4D3F-A19A-2102AECCE779}" destId="{E7957F87-8FA9-4D17-84C9-30265F0EB165}" srcOrd="0" destOrd="0" presId="urn:microsoft.com/office/officeart/2008/layout/LinedList"/>
    <dgm:cxn modelId="{ECC2405E-4338-42B7-A00E-AB58A5B240ED}" type="presParOf" srcId="{381A5A67-A2FF-4D3F-A19A-2102AECCE779}" destId="{90426BE3-8A72-4004-9634-3BBC0740595C}" srcOrd="1" destOrd="0" presId="urn:microsoft.com/office/officeart/2008/layout/LinedList"/>
    <dgm:cxn modelId="{C200AD21-0497-4AB5-BF5A-D9251D5BDA93}" type="presParOf" srcId="{381A5A67-A2FF-4D3F-A19A-2102AECCE779}" destId="{857CE701-F3D2-49CC-BD4A-005D373BE9F5}" srcOrd="2" destOrd="0" presId="urn:microsoft.com/office/officeart/2008/layout/LinedList"/>
    <dgm:cxn modelId="{48AB4B07-5DF1-482F-B444-7C8055A9AC7B}" type="presParOf" srcId="{0FCCEFD9-58D5-416F-8751-7F9A13DBFC87}" destId="{4E65DE74-0F02-4C17-8C3C-C7CBC22A4E2F}" srcOrd="8" destOrd="0" presId="urn:microsoft.com/office/officeart/2008/layout/LinedList"/>
    <dgm:cxn modelId="{79E09116-CE2A-4071-8A58-85863E8FB2A3}" type="presParOf" srcId="{0FCCEFD9-58D5-416F-8751-7F9A13DBFC87}" destId="{EB9652FD-8FD6-48BF-A7DD-51CBB9655AD9}" srcOrd="9" destOrd="0" presId="urn:microsoft.com/office/officeart/2008/layout/LinedList"/>
    <dgm:cxn modelId="{20FFD59D-A073-45BF-A989-6C977B942A75}" type="presParOf" srcId="{0FCCEFD9-58D5-416F-8751-7F9A13DBFC87}" destId="{EE4E5471-B92C-444D-ADC0-2020DE8A00A7}" srcOrd="10" destOrd="0" presId="urn:microsoft.com/office/officeart/2008/layout/LinedList"/>
    <dgm:cxn modelId="{A53ADBBD-794B-45C5-9B00-D6D7DF977D51}" type="presParOf" srcId="{EE4E5471-B92C-444D-ADC0-2020DE8A00A7}" destId="{B52C0B41-388F-4078-83F0-95F52194C4A4}" srcOrd="0" destOrd="0" presId="urn:microsoft.com/office/officeart/2008/layout/LinedList"/>
    <dgm:cxn modelId="{EB040700-82B5-4C82-B2AB-C24847565DB0}" type="presParOf" srcId="{EE4E5471-B92C-444D-ADC0-2020DE8A00A7}" destId="{138C3265-440A-42D3-BC22-BCAD64788A83}" srcOrd="1" destOrd="0" presId="urn:microsoft.com/office/officeart/2008/layout/LinedList"/>
    <dgm:cxn modelId="{6985FE12-4C20-4896-A070-3166DBC06210}" type="presParOf" srcId="{EE4E5471-B92C-444D-ADC0-2020DE8A00A7}" destId="{11E1D1F1-15AF-4762-8F21-B3F9CEB950AB}" srcOrd="2" destOrd="0" presId="urn:microsoft.com/office/officeart/2008/layout/LinedList"/>
    <dgm:cxn modelId="{608C7FC5-7CDE-47C6-82E8-98C1772F0BDF}" type="presParOf" srcId="{0FCCEFD9-58D5-416F-8751-7F9A13DBFC87}" destId="{33D846D1-240B-4C90-8B09-9AC1DF0C776C}" srcOrd="11" destOrd="0" presId="urn:microsoft.com/office/officeart/2008/layout/LinedList"/>
    <dgm:cxn modelId="{9AF21CBE-2059-4C88-B849-11F8B63B1BEA}" type="presParOf" srcId="{0FCCEFD9-58D5-416F-8751-7F9A13DBFC87}" destId="{EFD961F8-7B39-4062-A600-F6CE5A28A036}" srcOrd="12" destOrd="0" presId="urn:microsoft.com/office/officeart/2008/layout/LinedList"/>
    <dgm:cxn modelId="{5CEBE187-DDB0-4A12-85C4-701E2E4ABEDA}" type="presParOf" srcId="{0FCCEFD9-58D5-416F-8751-7F9A13DBFC87}" destId="{EC6D3781-3D4E-42A9-BAF0-D21C3AE17AF1}" srcOrd="13" destOrd="0" presId="urn:microsoft.com/office/officeart/2008/layout/LinedList"/>
    <dgm:cxn modelId="{31F39605-F639-431D-BFD4-9C57965DB4A4}" type="presParOf" srcId="{EC6D3781-3D4E-42A9-BAF0-D21C3AE17AF1}" destId="{08F8BCB2-815C-48BD-B9E9-8994733F667B}" srcOrd="0" destOrd="0" presId="urn:microsoft.com/office/officeart/2008/layout/LinedList"/>
    <dgm:cxn modelId="{2DDDE666-8E94-4F23-A96F-8B4844F652AB}" type="presParOf" srcId="{EC6D3781-3D4E-42A9-BAF0-D21C3AE17AF1}" destId="{FDFBF499-9E0E-40BA-A385-4E01EDE51550}" srcOrd="1" destOrd="0" presId="urn:microsoft.com/office/officeart/2008/layout/LinedList"/>
    <dgm:cxn modelId="{303073A9-732B-4F22-BCC7-8674745B84CC}" type="presParOf" srcId="{EC6D3781-3D4E-42A9-BAF0-D21C3AE17AF1}" destId="{FA71AA3C-8938-46EC-A768-75369E56DACA}" srcOrd="2" destOrd="0" presId="urn:microsoft.com/office/officeart/2008/layout/LinedList"/>
    <dgm:cxn modelId="{80C2E84C-E0AC-404E-833C-272EE8A7F8B1}" type="presParOf" srcId="{0FCCEFD9-58D5-416F-8751-7F9A13DBFC87}" destId="{A8F44377-C24D-4616-A095-9E95D6F926E5}" srcOrd="14" destOrd="0" presId="urn:microsoft.com/office/officeart/2008/layout/LinedList"/>
    <dgm:cxn modelId="{849F380E-E479-4382-A011-4424B0F01A94}" type="presParOf" srcId="{0FCCEFD9-58D5-416F-8751-7F9A13DBFC87}" destId="{934535DE-9AB8-4BC0-8A7D-DD47BBB450D8}" srcOrd="15" destOrd="0" presId="urn:microsoft.com/office/officeart/2008/layout/LinedList"/>
    <dgm:cxn modelId="{7658D729-AED7-41DC-9984-BD108FC12CE4}" type="presParOf" srcId="{0FCCEFD9-58D5-416F-8751-7F9A13DBFC87}" destId="{791BC7BE-692F-4D62-A03B-2FA2980FEAE9}" srcOrd="16" destOrd="0" presId="urn:microsoft.com/office/officeart/2008/layout/LinedList"/>
    <dgm:cxn modelId="{F85E695C-1468-40D0-9D2A-467D05F74F26}" type="presParOf" srcId="{791BC7BE-692F-4D62-A03B-2FA2980FEAE9}" destId="{461AB56F-2D2C-4F39-862C-A07AA56B8BB2}" srcOrd="0" destOrd="0" presId="urn:microsoft.com/office/officeart/2008/layout/LinedList"/>
    <dgm:cxn modelId="{16DE93AD-051A-43F5-A330-03E90C6CE7AD}" type="presParOf" srcId="{791BC7BE-692F-4D62-A03B-2FA2980FEAE9}" destId="{BBD815B5-60EF-4502-812A-41121947D6E8}" srcOrd="1" destOrd="0" presId="urn:microsoft.com/office/officeart/2008/layout/LinedList"/>
    <dgm:cxn modelId="{EAFFA20D-85E1-4E30-A9E9-966FA42455EA}" type="presParOf" srcId="{791BC7BE-692F-4D62-A03B-2FA2980FEAE9}" destId="{89F9B3A6-EE16-4DE0-AC52-9DCE3192EEF1}" srcOrd="2" destOrd="0" presId="urn:microsoft.com/office/officeart/2008/layout/LinedList"/>
    <dgm:cxn modelId="{6AA09059-082C-4217-82F9-8B876F30AC81}" type="presParOf" srcId="{0FCCEFD9-58D5-416F-8751-7F9A13DBFC87}" destId="{6FCB2CDB-F55B-4A7C-B5E1-CD2C009CA510}" srcOrd="17" destOrd="0" presId="urn:microsoft.com/office/officeart/2008/layout/LinedList"/>
    <dgm:cxn modelId="{C5CE79D7-C351-4F00-A976-C74BF6A3513C}" type="presParOf" srcId="{0FCCEFD9-58D5-416F-8751-7F9A13DBFC87}" destId="{55E2DA23-6953-424A-A98C-08F242B6B00E}" srcOrd="18" destOrd="0" presId="urn:microsoft.com/office/officeart/2008/layout/LinedList"/>
    <dgm:cxn modelId="{1FE032AC-AE07-4E15-BABA-83FC251E0E50}" type="presParOf" srcId="{0FCCEFD9-58D5-416F-8751-7F9A13DBFC87}" destId="{FDBF9BD7-D0B8-453C-A8C2-50B62996F2FA}" srcOrd="19" destOrd="0" presId="urn:microsoft.com/office/officeart/2008/layout/LinedList"/>
    <dgm:cxn modelId="{0FF2ECC8-80CB-42BA-8F4D-05F7105F2F33}" type="presParOf" srcId="{FDBF9BD7-D0B8-453C-A8C2-50B62996F2FA}" destId="{A1DA6887-E251-4DDB-9818-37078F3A7E69}" srcOrd="0" destOrd="0" presId="urn:microsoft.com/office/officeart/2008/layout/LinedList"/>
    <dgm:cxn modelId="{2375BE1F-DC9F-42D1-A276-F9C47761D678}" type="presParOf" srcId="{FDBF9BD7-D0B8-453C-A8C2-50B62996F2FA}" destId="{CD4FFCD9-DCF8-4AD1-89E0-189EBF21CB21}" srcOrd="1" destOrd="0" presId="urn:microsoft.com/office/officeart/2008/layout/LinedList"/>
    <dgm:cxn modelId="{90C232F3-0059-4D25-AA1B-29A845B91491}" type="presParOf" srcId="{FDBF9BD7-D0B8-453C-A8C2-50B62996F2FA}" destId="{48ED3478-2830-400C-8A87-377994AD5FEF}" srcOrd="2" destOrd="0" presId="urn:microsoft.com/office/officeart/2008/layout/LinedList"/>
    <dgm:cxn modelId="{DCCEB1BA-6787-4D91-9B8C-327CDE9E3D97}" type="presParOf" srcId="{0FCCEFD9-58D5-416F-8751-7F9A13DBFC87}" destId="{ADEF964E-64C3-4BAD-8DDD-FD322D637720}" srcOrd="20" destOrd="0" presId="urn:microsoft.com/office/officeart/2008/layout/LinedList"/>
    <dgm:cxn modelId="{DBA539C7-5D4A-4793-B51E-E4CFF813E10C}" type="presParOf" srcId="{0FCCEFD9-58D5-416F-8751-7F9A13DBFC87}" destId="{5202BB8D-E59D-41E2-A312-DDEB2255B379}"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F18867-E381-4E63-8AC9-DE4CD554DF2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441EC2F-A1B3-4152-BCD3-146AC51500B0}">
      <dgm:prSet phldrT="[Text]" custT="1"/>
      <dgm:spPr/>
      <dgm:t>
        <a:bodyPr/>
        <a:lstStyle/>
        <a:p>
          <a:pPr>
            <a:lnSpc>
              <a:spcPct val="100000"/>
            </a:lnSpc>
            <a:spcBef>
              <a:spcPts val="0"/>
            </a:spcBef>
            <a:spcAft>
              <a:spcPts val="0"/>
            </a:spcAft>
          </a:pPr>
          <a:r>
            <a:rPr lang="en-US" sz="1600" dirty="0" smtClean="0"/>
            <a:t>Advantages</a:t>
          </a:r>
          <a:endParaRPr lang="en-US" sz="1600" dirty="0"/>
        </a:p>
      </dgm:t>
    </dgm:pt>
    <dgm:pt modelId="{CB15D7D0-A6C7-41B6-A73D-5DA094FDAD06}" type="parTrans" cxnId="{4C0B02C3-3798-4515-942D-E23C331A002C}">
      <dgm:prSet/>
      <dgm:spPr/>
      <dgm:t>
        <a:bodyPr/>
        <a:lstStyle/>
        <a:p>
          <a:pPr>
            <a:lnSpc>
              <a:spcPct val="100000"/>
            </a:lnSpc>
            <a:spcBef>
              <a:spcPts val="0"/>
            </a:spcBef>
            <a:spcAft>
              <a:spcPts val="0"/>
            </a:spcAft>
          </a:pPr>
          <a:endParaRPr lang="en-US" sz="1600"/>
        </a:p>
      </dgm:t>
    </dgm:pt>
    <dgm:pt modelId="{3B9AD2BF-5875-403D-85E5-84E69A0DE198}" type="sibTrans" cxnId="{4C0B02C3-3798-4515-942D-E23C331A002C}">
      <dgm:prSet/>
      <dgm:spPr/>
      <dgm:t>
        <a:bodyPr/>
        <a:lstStyle/>
        <a:p>
          <a:pPr>
            <a:lnSpc>
              <a:spcPct val="100000"/>
            </a:lnSpc>
            <a:spcBef>
              <a:spcPts val="0"/>
            </a:spcBef>
            <a:spcAft>
              <a:spcPts val="0"/>
            </a:spcAft>
          </a:pPr>
          <a:endParaRPr lang="en-US" sz="1600"/>
        </a:p>
      </dgm:t>
    </dgm:pt>
    <dgm:pt modelId="{6F6FFD38-5E57-48B8-A0EF-DF7778B50803}">
      <dgm:prSet phldrT="[Text]" custT="1"/>
      <dgm:spPr/>
      <dgm:t>
        <a:bodyPr/>
        <a:lstStyle/>
        <a:p>
          <a:pPr>
            <a:lnSpc>
              <a:spcPct val="100000"/>
            </a:lnSpc>
            <a:spcBef>
              <a:spcPts val="0"/>
            </a:spcBef>
            <a:spcAft>
              <a:spcPts val="0"/>
            </a:spcAft>
          </a:pPr>
          <a:r>
            <a:rPr lang="en-US" sz="1600" i="1" dirty="0" smtClean="0"/>
            <a:t>Re-using components</a:t>
          </a:r>
          <a:endParaRPr lang="en-US" sz="1600" dirty="0"/>
        </a:p>
      </dgm:t>
    </dgm:pt>
    <dgm:pt modelId="{A121C385-D34C-4C72-8693-04DD628AE38D}" type="parTrans" cxnId="{C2D30FC8-3475-4193-9BAF-C50ACEC1EC6A}">
      <dgm:prSet/>
      <dgm:spPr/>
      <dgm:t>
        <a:bodyPr/>
        <a:lstStyle/>
        <a:p>
          <a:pPr>
            <a:lnSpc>
              <a:spcPct val="100000"/>
            </a:lnSpc>
            <a:spcBef>
              <a:spcPts val="0"/>
            </a:spcBef>
            <a:spcAft>
              <a:spcPts val="0"/>
            </a:spcAft>
          </a:pPr>
          <a:endParaRPr lang="en-US" sz="1600"/>
        </a:p>
      </dgm:t>
    </dgm:pt>
    <dgm:pt modelId="{561445B5-3A72-4DD8-B1BB-FAB3F1C0176D}" type="sibTrans" cxnId="{C2D30FC8-3475-4193-9BAF-C50ACEC1EC6A}">
      <dgm:prSet/>
      <dgm:spPr/>
      <dgm:t>
        <a:bodyPr/>
        <a:lstStyle/>
        <a:p>
          <a:pPr>
            <a:lnSpc>
              <a:spcPct val="100000"/>
            </a:lnSpc>
            <a:spcBef>
              <a:spcPts val="0"/>
            </a:spcBef>
            <a:spcAft>
              <a:spcPts val="0"/>
            </a:spcAft>
          </a:pPr>
          <a:endParaRPr lang="en-US" sz="1600"/>
        </a:p>
      </dgm:t>
    </dgm:pt>
    <dgm:pt modelId="{5618B9BD-F1B9-471A-AB47-BEF38FAC21FE}">
      <dgm:prSet phldrT="[Text]" custT="1"/>
      <dgm:spPr/>
      <dgm:t>
        <a:bodyPr/>
        <a:lstStyle/>
        <a:p>
          <a:pPr>
            <a:lnSpc>
              <a:spcPct val="100000"/>
            </a:lnSpc>
            <a:spcBef>
              <a:spcPts val="0"/>
            </a:spcBef>
            <a:spcAft>
              <a:spcPts val="0"/>
            </a:spcAft>
          </a:pPr>
          <a:r>
            <a:rPr lang="en-US" sz="1600" i="1" dirty="0" smtClean="0"/>
            <a:t>Low cost</a:t>
          </a:r>
          <a:endParaRPr lang="en-US" sz="1600" dirty="0"/>
        </a:p>
      </dgm:t>
    </dgm:pt>
    <dgm:pt modelId="{9500250A-AA02-441C-A469-008F48F163C7}" type="parTrans" cxnId="{3D2B577F-A54E-4877-AB36-199800B96A4B}">
      <dgm:prSet/>
      <dgm:spPr/>
      <dgm:t>
        <a:bodyPr/>
        <a:lstStyle/>
        <a:p>
          <a:pPr>
            <a:lnSpc>
              <a:spcPct val="100000"/>
            </a:lnSpc>
            <a:spcBef>
              <a:spcPts val="0"/>
            </a:spcBef>
            <a:spcAft>
              <a:spcPts val="0"/>
            </a:spcAft>
          </a:pPr>
          <a:endParaRPr lang="en-US" sz="1600"/>
        </a:p>
      </dgm:t>
    </dgm:pt>
    <dgm:pt modelId="{67E23639-D189-41BD-A83B-F93C9BFAE26D}" type="sibTrans" cxnId="{3D2B577F-A54E-4877-AB36-199800B96A4B}">
      <dgm:prSet/>
      <dgm:spPr/>
      <dgm:t>
        <a:bodyPr/>
        <a:lstStyle/>
        <a:p>
          <a:pPr>
            <a:lnSpc>
              <a:spcPct val="100000"/>
            </a:lnSpc>
            <a:spcBef>
              <a:spcPts val="0"/>
            </a:spcBef>
            <a:spcAft>
              <a:spcPts val="0"/>
            </a:spcAft>
          </a:pPr>
          <a:endParaRPr lang="en-US" sz="1600"/>
        </a:p>
      </dgm:t>
    </dgm:pt>
    <dgm:pt modelId="{A6E9DEBF-1E7E-442F-B258-502CDA5AD38A}">
      <dgm:prSet phldrT="[Text]" custT="1"/>
      <dgm:spPr/>
      <dgm:t>
        <a:bodyPr/>
        <a:lstStyle/>
        <a:p>
          <a:pPr>
            <a:lnSpc>
              <a:spcPct val="100000"/>
            </a:lnSpc>
            <a:spcBef>
              <a:spcPts val="0"/>
            </a:spcBef>
            <a:spcAft>
              <a:spcPts val="0"/>
            </a:spcAft>
          </a:pPr>
          <a:r>
            <a:rPr lang="en-US" sz="1600" i="1" dirty="0" smtClean="0"/>
            <a:t>Full control</a:t>
          </a:r>
          <a:endParaRPr lang="en-US" sz="1600" dirty="0"/>
        </a:p>
      </dgm:t>
    </dgm:pt>
    <dgm:pt modelId="{1D8E83F5-29BB-425E-B1EE-CE3AA0EBCE70}" type="parTrans" cxnId="{FDB8DA92-3407-4C33-831A-156C7DDE1820}">
      <dgm:prSet/>
      <dgm:spPr/>
      <dgm:t>
        <a:bodyPr/>
        <a:lstStyle/>
        <a:p>
          <a:pPr>
            <a:lnSpc>
              <a:spcPct val="100000"/>
            </a:lnSpc>
            <a:spcBef>
              <a:spcPts val="0"/>
            </a:spcBef>
            <a:spcAft>
              <a:spcPts val="0"/>
            </a:spcAft>
          </a:pPr>
          <a:endParaRPr lang="en-US" sz="1600"/>
        </a:p>
      </dgm:t>
    </dgm:pt>
    <dgm:pt modelId="{80BFD1EF-FE28-4536-968B-02F838280A06}" type="sibTrans" cxnId="{FDB8DA92-3407-4C33-831A-156C7DDE1820}">
      <dgm:prSet/>
      <dgm:spPr/>
      <dgm:t>
        <a:bodyPr/>
        <a:lstStyle/>
        <a:p>
          <a:pPr>
            <a:lnSpc>
              <a:spcPct val="100000"/>
            </a:lnSpc>
            <a:spcBef>
              <a:spcPts val="0"/>
            </a:spcBef>
            <a:spcAft>
              <a:spcPts val="0"/>
            </a:spcAft>
          </a:pPr>
          <a:endParaRPr lang="en-US" sz="1600"/>
        </a:p>
      </dgm:t>
    </dgm:pt>
    <dgm:pt modelId="{8A14615D-16DB-42A5-8034-70B57B222B8E}">
      <dgm:prSet phldrT="[Text]" custT="1"/>
      <dgm:spPr/>
      <dgm:t>
        <a:bodyPr/>
        <a:lstStyle/>
        <a:p>
          <a:pPr>
            <a:lnSpc>
              <a:spcPct val="100000"/>
            </a:lnSpc>
            <a:spcBef>
              <a:spcPts val="0"/>
            </a:spcBef>
            <a:spcAft>
              <a:spcPts val="0"/>
            </a:spcAft>
          </a:pPr>
          <a:r>
            <a:rPr lang="en-US" sz="1600" i="1" dirty="0" smtClean="0"/>
            <a:t>Quality</a:t>
          </a:r>
          <a:endParaRPr lang="en-US" sz="1600" dirty="0"/>
        </a:p>
      </dgm:t>
    </dgm:pt>
    <dgm:pt modelId="{25CF6F30-4856-435A-94F1-7CAF22F556B9}" type="parTrans" cxnId="{88925F5A-FD21-4005-8B1D-0F6F5C222FE9}">
      <dgm:prSet/>
      <dgm:spPr/>
      <dgm:t>
        <a:bodyPr/>
        <a:lstStyle/>
        <a:p>
          <a:pPr>
            <a:lnSpc>
              <a:spcPct val="100000"/>
            </a:lnSpc>
            <a:spcBef>
              <a:spcPts val="0"/>
            </a:spcBef>
            <a:spcAft>
              <a:spcPts val="0"/>
            </a:spcAft>
          </a:pPr>
          <a:endParaRPr lang="en-US" sz="1600"/>
        </a:p>
      </dgm:t>
    </dgm:pt>
    <dgm:pt modelId="{9CCAE858-B3AE-4AE5-9FD1-D8D07A2296DD}" type="sibTrans" cxnId="{88925F5A-FD21-4005-8B1D-0F6F5C222FE9}">
      <dgm:prSet/>
      <dgm:spPr/>
      <dgm:t>
        <a:bodyPr/>
        <a:lstStyle/>
        <a:p>
          <a:pPr>
            <a:lnSpc>
              <a:spcPct val="100000"/>
            </a:lnSpc>
            <a:spcBef>
              <a:spcPts val="0"/>
            </a:spcBef>
            <a:spcAft>
              <a:spcPts val="0"/>
            </a:spcAft>
          </a:pPr>
          <a:endParaRPr lang="en-US" sz="1600"/>
        </a:p>
      </dgm:t>
    </dgm:pt>
    <dgm:pt modelId="{B70E4093-6030-4B46-BCEE-0E444628DD9E}">
      <dgm:prSet phldrT="[Text]" custT="1"/>
      <dgm:spPr/>
      <dgm:t>
        <a:bodyPr/>
        <a:lstStyle/>
        <a:p>
          <a:pPr>
            <a:lnSpc>
              <a:spcPct val="100000"/>
            </a:lnSpc>
            <a:spcBef>
              <a:spcPts val="0"/>
            </a:spcBef>
            <a:spcAft>
              <a:spcPts val="0"/>
            </a:spcAft>
          </a:pPr>
          <a:r>
            <a:rPr lang="en-US" sz="1600" i="1" dirty="0" smtClean="0"/>
            <a:t>Eases testing of new features</a:t>
          </a:r>
          <a:endParaRPr lang="en-US" sz="1600" dirty="0"/>
        </a:p>
      </dgm:t>
    </dgm:pt>
    <dgm:pt modelId="{30C76F9C-430E-4703-9425-F5A5B930949C}" type="parTrans" cxnId="{DA264E6D-FC3A-43AF-A856-15938B4C9AD1}">
      <dgm:prSet/>
      <dgm:spPr/>
      <dgm:t>
        <a:bodyPr/>
        <a:lstStyle/>
        <a:p>
          <a:pPr>
            <a:lnSpc>
              <a:spcPct val="100000"/>
            </a:lnSpc>
            <a:spcBef>
              <a:spcPts val="0"/>
            </a:spcBef>
            <a:spcAft>
              <a:spcPts val="0"/>
            </a:spcAft>
          </a:pPr>
          <a:endParaRPr lang="en-US" sz="1600"/>
        </a:p>
      </dgm:t>
    </dgm:pt>
    <dgm:pt modelId="{D7D2554D-A3F5-4592-865C-D0B43F6AEA81}" type="sibTrans" cxnId="{DA264E6D-FC3A-43AF-A856-15938B4C9AD1}">
      <dgm:prSet/>
      <dgm:spPr/>
      <dgm:t>
        <a:bodyPr/>
        <a:lstStyle/>
        <a:p>
          <a:pPr>
            <a:lnSpc>
              <a:spcPct val="100000"/>
            </a:lnSpc>
            <a:spcBef>
              <a:spcPts val="0"/>
            </a:spcBef>
            <a:spcAft>
              <a:spcPts val="0"/>
            </a:spcAft>
          </a:pPr>
          <a:endParaRPr lang="en-US" sz="1600"/>
        </a:p>
      </dgm:t>
    </dgm:pt>
    <dgm:pt modelId="{F22DAFC4-CB19-4EC5-8736-1FA2F9C73109}">
      <dgm:prSet phldrT="[Text]" custT="1"/>
      <dgm:spPr/>
      <dgm:t>
        <a:bodyPr/>
        <a:lstStyle/>
        <a:p>
          <a:pPr>
            <a:lnSpc>
              <a:spcPct val="100000"/>
            </a:lnSpc>
            <a:spcBef>
              <a:spcPts val="0"/>
            </a:spcBef>
            <a:spcAft>
              <a:spcPts val="0"/>
            </a:spcAft>
          </a:pPr>
          <a:r>
            <a:rPr lang="en-US" sz="1600" i="1" dirty="0" smtClean="0"/>
            <a:t>Community support</a:t>
          </a:r>
          <a:endParaRPr lang="en-US" sz="1600" dirty="0"/>
        </a:p>
      </dgm:t>
    </dgm:pt>
    <dgm:pt modelId="{1F39474A-502D-4698-82CF-629A014DA411}" type="parTrans" cxnId="{D66A4617-7177-4A48-A7F2-49337C0E9351}">
      <dgm:prSet/>
      <dgm:spPr/>
      <dgm:t>
        <a:bodyPr/>
        <a:lstStyle/>
        <a:p>
          <a:pPr>
            <a:lnSpc>
              <a:spcPct val="100000"/>
            </a:lnSpc>
            <a:spcBef>
              <a:spcPts val="0"/>
            </a:spcBef>
            <a:spcAft>
              <a:spcPts val="0"/>
            </a:spcAft>
          </a:pPr>
          <a:endParaRPr lang="en-US" sz="1600"/>
        </a:p>
      </dgm:t>
    </dgm:pt>
    <dgm:pt modelId="{0400BBC7-FEA2-4461-87C2-6FF58B634E51}" type="sibTrans" cxnId="{D66A4617-7177-4A48-A7F2-49337C0E9351}">
      <dgm:prSet/>
      <dgm:spPr/>
      <dgm:t>
        <a:bodyPr/>
        <a:lstStyle/>
        <a:p>
          <a:pPr>
            <a:lnSpc>
              <a:spcPct val="100000"/>
            </a:lnSpc>
            <a:spcBef>
              <a:spcPts val="0"/>
            </a:spcBef>
            <a:spcAft>
              <a:spcPts val="0"/>
            </a:spcAft>
          </a:pPr>
          <a:endParaRPr lang="en-US" sz="1600"/>
        </a:p>
      </dgm:t>
    </dgm:pt>
    <dgm:pt modelId="{67AAF188-0667-439C-9A85-AFF400BCE7D7}">
      <dgm:prSet phldrT="[Text]" custT="1"/>
      <dgm:spPr/>
      <dgm:t>
        <a:bodyPr/>
        <a:lstStyle/>
        <a:p>
          <a:pPr>
            <a:lnSpc>
              <a:spcPct val="100000"/>
            </a:lnSpc>
            <a:spcBef>
              <a:spcPts val="0"/>
            </a:spcBef>
            <a:spcAft>
              <a:spcPts val="0"/>
            </a:spcAft>
          </a:pPr>
          <a:r>
            <a:rPr lang="en-US" sz="1600" b="1" dirty="0" smtClean="0"/>
            <a:t>Allows to focus on the added value of your product</a:t>
          </a:r>
          <a:endParaRPr lang="en-US" sz="1600" dirty="0"/>
        </a:p>
      </dgm:t>
    </dgm:pt>
    <dgm:pt modelId="{330F84FE-8370-433A-8548-B942824518A8}" type="parTrans" cxnId="{DDB168B3-4588-4BE1-AEB7-7ABC4F4276C1}">
      <dgm:prSet/>
      <dgm:spPr/>
      <dgm:t>
        <a:bodyPr/>
        <a:lstStyle/>
        <a:p>
          <a:pPr>
            <a:lnSpc>
              <a:spcPct val="100000"/>
            </a:lnSpc>
            <a:spcBef>
              <a:spcPts val="0"/>
            </a:spcBef>
            <a:spcAft>
              <a:spcPts val="0"/>
            </a:spcAft>
          </a:pPr>
          <a:endParaRPr lang="en-US" sz="1600"/>
        </a:p>
      </dgm:t>
    </dgm:pt>
    <dgm:pt modelId="{B46DA514-2A8B-4B66-B0A6-C99F4D09A435}" type="sibTrans" cxnId="{DDB168B3-4588-4BE1-AEB7-7ABC4F4276C1}">
      <dgm:prSet/>
      <dgm:spPr/>
      <dgm:t>
        <a:bodyPr/>
        <a:lstStyle/>
        <a:p>
          <a:pPr>
            <a:lnSpc>
              <a:spcPct val="100000"/>
            </a:lnSpc>
            <a:spcBef>
              <a:spcPts val="0"/>
            </a:spcBef>
            <a:spcAft>
              <a:spcPts val="0"/>
            </a:spcAft>
          </a:pPr>
          <a:endParaRPr lang="en-US" sz="1600"/>
        </a:p>
      </dgm:t>
    </dgm:pt>
    <dgm:pt modelId="{20450F96-1DDF-41A1-8F52-90667D4E2D12}">
      <dgm:prSet phldrT="[Text]" custT="1"/>
      <dgm:spPr/>
      <dgm:t>
        <a:bodyPr/>
        <a:lstStyle/>
        <a:p>
          <a:pPr>
            <a:lnSpc>
              <a:spcPct val="100000"/>
            </a:lnSpc>
            <a:spcBef>
              <a:spcPts val="0"/>
            </a:spcBef>
            <a:spcAft>
              <a:spcPts val="0"/>
            </a:spcAft>
          </a:pPr>
          <a:r>
            <a:rPr lang="en-US" sz="1600" b="1" dirty="0" smtClean="0"/>
            <a:t>Allows to have a higher budget for the hardware or to increase the company’s skills and knowledge</a:t>
          </a:r>
          <a:endParaRPr lang="en-US" sz="1600" dirty="0"/>
        </a:p>
      </dgm:t>
    </dgm:pt>
    <dgm:pt modelId="{B8A14771-CE22-4291-B838-3BD0B95F86CC}" type="parTrans" cxnId="{46DF7D80-3EB3-4542-A5BA-CF613C4D5EE4}">
      <dgm:prSet/>
      <dgm:spPr/>
      <dgm:t>
        <a:bodyPr/>
        <a:lstStyle/>
        <a:p>
          <a:pPr>
            <a:lnSpc>
              <a:spcPct val="100000"/>
            </a:lnSpc>
            <a:spcBef>
              <a:spcPts val="0"/>
            </a:spcBef>
            <a:spcAft>
              <a:spcPts val="0"/>
            </a:spcAft>
          </a:pPr>
          <a:endParaRPr lang="en-US" sz="1600"/>
        </a:p>
      </dgm:t>
    </dgm:pt>
    <dgm:pt modelId="{CB40FCB5-8B36-45DE-9ED7-3CA87472AD2B}" type="sibTrans" cxnId="{46DF7D80-3EB3-4542-A5BA-CF613C4D5EE4}">
      <dgm:prSet/>
      <dgm:spPr/>
      <dgm:t>
        <a:bodyPr/>
        <a:lstStyle/>
        <a:p>
          <a:pPr>
            <a:lnSpc>
              <a:spcPct val="100000"/>
            </a:lnSpc>
            <a:spcBef>
              <a:spcPts val="0"/>
            </a:spcBef>
            <a:spcAft>
              <a:spcPts val="0"/>
            </a:spcAft>
          </a:pPr>
          <a:endParaRPr lang="en-US" sz="1600"/>
        </a:p>
      </dgm:t>
    </dgm:pt>
    <dgm:pt modelId="{2CFA7D67-3A40-453A-B8DD-643E9265E064}">
      <dgm:prSet phldrT="[Text]" custT="1"/>
      <dgm:spPr/>
      <dgm:t>
        <a:bodyPr/>
        <a:lstStyle/>
        <a:p>
          <a:pPr>
            <a:lnSpc>
              <a:spcPct val="100000"/>
            </a:lnSpc>
            <a:spcBef>
              <a:spcPts val="0"/>
            </a:spcBef>
            <a:spcAft>
              <a:spcPts val="0"/>
            </a:spcAft>
          </a:pPr>
          <a:r>
            <a:rPr lang="en-US" sz="1600" b="1" dirty="0" smtClean="0"/>
            <a:t>Allows to have full control over the software part of your system.</a:t>
          </a:r>
          <a:endParaRPr lang="en-US" sz="1600" dirty="0"/>
        </a:p>
      </dgm:t>
    </dgm:pt>
    <dgm:pt modelId="{9CD4F070-61F9-4FD4-BBDA-BD10E8578221}" type="parTrans" cxnId="{F57D950D-1C65-4CFA-B30C-495C4C370DC8}">
      <dgm:prSet/>
      <dgm:spPr/>
      <dgm:t>
        <a:bodyPr/>
        <a:lstStyle/>
        <a:p>
          <a:pPr>
            <a:lnSpc>
              <a:spcPct val="100000"/>
            </a:lnSpc>
            <a:spcBef>
              <a:spcPts val="0"/>
            </a:spcBef>
            <a:spcAft>
              <a:spcPts val="0"/>
            </a:spcAft>
          </a:pPr>
          <a:endParaRPr lang="en-US" sz="1600"/>
        </a:p>
      </dgm:t>
    </dgm:pt>
    <dgm:pt modelId="{D29E1BAE-A0AA-4A85-9A41-3C2D0E2465C3}" type="sibTrans" cxnId="{F57D950D-1C65-4CFA-B30C-495C4C370DC8}">
      <dgm:prSet/>
      <dgm:spPr/>
      <dgm:t>
        <a:bodyPr/>
        <a:lstStyle/>
        <a:p>
          <a:pPr>
            <a:lnSpc>
              <a:spcPct val="100000"/>
            </a:lnSpc>
            <a:spcBef>
              <a:spcPts val="0"/>
            </a:spcBef>
            <a:spcAft>
              <a:spcPts val="0"/>
            </a:spcAft>
          </a:pPr>
          <a:endParaRPr lang="en-US" sz="1600"/>
        </a:p>
      </dgm:t>
    </dgm:pt>
    <dgm:pt modelId="{23D24C32-05D0-4BB4-99AE-FB4AB043C4BF}">
      <dgm:prSet phldrT="[Text]" custT="1"/>
      <dgm:spPr/>
      <dgm:t>
        <a:bodyPr/>
        <a:lstStyle/>
        <a:p>
          <a:pPr>
            <a:lnSpc>
              <a:spcPct val="100000"/>
            </a:lnSpc>
            <a:spcBef>
              <a:spcPts val="0"/>
            </a:spcBef>
            <a:spcAft>
              <a:spcPts val="0"/>
            </a:spcAft>
          </a:pPr>
          <a:r>
            <a:rPr lang="en-US" sz="1600" b="1" dirty="0" smtClean="0"/>
            <a:t>Allows to design your system with high-quality components at the foundations</a:t>
          </a:r>
          <a:endParaRPr lang="en-US" sz="1600" dirty="0"/>
        </a:p>
      </dgm:t>
    </dgm:pt>
    <dgm:pt modelId="{368AD920-99DE-4AC4-A1E9-6FEA1CD07C68}" type="parTrans" cxnId="{340F461A-2C57-4F48-8191-42F815364A62}">
      <dgm:prSet/>
      <dgm:spPr/>
      <dgm:t>
        <a:bodyPr/>
        <a:lstStyle/>
        <a:p>
          <a:pPr>
            <a:lnSpc>
              <a:spcPct val="100000"/>
            </a:lnSpc>
            <a:spcBef>
              <a:spcPts val="0"/>
            </a:spcBef>
            <a:spcAft>
              <a:spcPts val="0"/>
            </a:spcAft>
          </a:pPr>
          <a:endParaRPr lang="en-US" sz="1600"/>
        </a:p>
      </dgm:t>
    </dgm:pt>
    <dgm:pt modelId="{07C328C6-D436-4AC8-A7CF-D9C186DA5CD2}" type="sibTrans" cxnId="{340F461A-2C57-4F48-8191-42F815364A62}">
      <dgm:prSet/>
      <dgm:spPr/>
      <dgm:t>
        <a:bodyPr/>
        <a:lstStyle/>
        <a:p>
          <a:pPr>
            <a:lnSpc>
              <a:spcPct val="100000"/>
            </a:lnSpc>
            <a:spcBef>
              <a:spcPts val="0"/>
            </a:spcBef>
            <a:spcAft>
              <a:spcPts val="0"/>
            </a:spcAft>
          </a:pPr>
          <a:endParaRPr lang="en-US" sz="1600"/>
        </a:p>
      </dgm:t>
    </dgm:pt>
    <dgm:pt modelId="{5D6CF5CA-AC3A-4D27-80E1-C344DBE8D993}">
      <dgm:prSet phldrT="[Text]" custT="1"/>
      <dgm:spPr/>
      <dgm:t>
        <a:bodyPr/>
        <a:lstStyle/>
        <a:p>
          <a:pPr>
            <a:lnSpc>
              <a:spcPct val="100000"/>
            </a:lnSpc>
            <a:spcBef>
              <a:spcPts val="0"/>
            </a:spcBef>
            <a:spcAft>
              <a:spcPts val="0"/>
            </a:spcAft>
          </a:pPr>
          <a:r>
            <a:rPr lang="en-US" sz="1600" b="1" dirty="0" smtClean="0"/>
            <a:t>Allows to easily explore new possibilities and solutions</a:t>
          </a:r>
          <a:endParaRPr lang="en-US" sz="1600" dirty="0"/>
        </a:p>
      </dgm:t>
    </dgm:pt>
    <dgm:pt modelId="{7A110340-79AE-4033-9F36-5C5B2F083872}" type="parTrans" cxnId="{8D19E38F-6571-43EA-9536-A656813ECE8B}">
      <dgm:prSet/>
      <dgm:spPr/>
      <dgm:t>
        <a:bodyPr/>
        <a:lstStyle/>
        <a:p>
          <a:pPr>
            <a:lnSpc>
              <a:spcPct val="100000"/>
            </a:lnSpc>
            <a:spcBef>
              <a:spcPts val="0"/>
            </a:spcBef>
            <a:spcAft>
              <a:spcPts val="0"/>
            </a:spcAft>
          </a:pPr>
          <a:endParaRPr lang="en-US" sz="1600"/>
        </a:p>
      </dgm:t>
    </dgm:pt>
    <dgm:pt modelId="{5259CED5-7B52-4AFD-A5FD-5A011AABFC94}" type="sibTrans" cxnId="{8D19E38F-6571-43EA-9536-A656813ECE8B}">
      <dgm:prSet/>
      <dgm:spPr/>
      <dgm:t>
        <a:bodyPr/>
        <a:lstStyle/>
        <a:p>
          <a:pPr>
            <a:lnSpc>
              <a:spcPct val="100000"/>
            </a:lnSpc>
            <a:spcBef>
              <a:spcPts val="0"/>
            </a:spcBef>
            <a:spcAft>
              <a:spcPts val="0"/>
            </a:spcAft>
          </a:pPr>
          <a:endParaRPr lang="en-US" sz="1600"/>
        </a:p>
      </dgm:t>
    </dgm:pt>
    <dgm:pt modelId="{8B7A51CE-5BA4-40B1-BAAD-090AEC7282B7}">
      <dgm:prSet phldrT="[Text]" custT="1"/>
      <dgm:spPr/>
      <dgm:t>
        <a:bodyPr/>
        <a:lstStyle/>
        <a:p>
          <a:pPr>
            <a:lnSpc>
              <a:spcPct val="100000"/>
            </a:lnSpc>
            <a:spcBef>
              <a:spcPts val="0"/>
            </a:spcBef>
            <a:spcAft>
              <a:spcPts val="0"/>
            </a:spcAft>
          </a:pPr>
          <a:r>
            <a:rPr lang="en-US" sz="1600" b="1" dirty="0" smtClean="0"/>
            <a:t>Allows to speed up the resolution of problems when developing your system</a:t>
          </a:r>
          <a:endParaRPr lang="en-US" sz="1600" dirty="0"/>
        </a:p>
      </dgm:t>
    </dgm:pt>
    <dgm:pt modelId="{26E911AB-E97D-4770-AA24-A2DD35E200FE}" type="parTrans" cxnId="{4E1EBC93-DB4F-4A5C-9121-BDC103C637B1}">
      <dgm:prSet/>
      <dgm:spPr/>
      <dgm:t>
        <a:bodyPr/>
        <a:lstStyle/>
        <a:p>
          <a:pPr>
            <a:lnSpc>
              <a:spcPct val="100000"/>
            </a:lnSpc>
            <a:spcBef>
              <a:spcPts val="0"/>
            </a:spcBef>
            <a:spcAft>
              <a:spcPts val="0"/>
            </a:spcAft>
          </a:pPr>
          <a:endParaRPr lang="en-US" sz="1600"/>
        </a:p>
      </dgm:t>
    </dgm:pt>
    <dgm:pt modelId="{A885F8A1-AF03-4F14-92CA-52460818ACB4}" type="sibTrans" cxnId="{4E1EBC93-DB4F-4A5C-9121-BDC103C637B1}">
      <dgm:prSet/>
      <dgm:spPr/>
      <dgm:t>
        <a:bodyPr/>
        <a:lstStyle/>
        <a:p>
          <a:pPr>
            <a:lnSpc>
              <a:spcPct val="100000"/>
            </a:lnSpc>
            <a:spcBef>
              <a:spcPts val="0"/>
            </a:spcBef>
            <a:spcAft>
              <a:spcPts val="0"/>
            </a:spcAft>
          </a:pPr>
          <a:endParaRPr lang="en-US" sz="1600"/>
        </a:p>
      </dgm:t>
    </dgm:pt>
    <dgm:pt modelId="{52DCF3C1-D95D-4C62-8A46-9B9A00783FA5}" type="pres">
      <dgm:prSet presAssocID="{94F18867-E381-4E63-8AC9-DE4CD554DF28}" presName="mainComposite" presStyleCnt="0">
        <dgm:presLayoutVars>
          <dgm:chPref val="1"/>
          <dgm:dir/>
          <dgm:animOne val="branch"/>
          <dgm:animLvl val="lvl"/>
          <dgm:resizeHandles val="exact"/>
        </dgm:presLayoutVars>
      </dgm:prSet>
      <dgm:spPr/>
      <dgm:t>
        <a:bodyPr/>
        <a:lstStyle/>
        <a:p>
          <a:endParaRPr lang="en-US"/>
        </a:p>
      </dgm:t>
    </dgm:pt>
    <dgm:pt modelId="{40CF3F4D-3F53-489C-93CA-50DC500C6744}" type="pres">
      <dgm:prSet presAssocID="{94F18867-E381-4E63-8AC9-DE4CD554DF28}" presName="hierFlow" presStyleCnt="0"/>
      <dgm:spPr/>
    </dgm:pt>
    <dgm:pt modelId="{6BFB62AC-1B62-4607-95FB-152764FB419F}" type="pres">
      <dgm:prSet presAssocID="{94F18867-E381-4E63-8AC9-DE4CD554DF28}" presName="hierChild1" presStyleCnt="0">
        <dgm:presLayoutVars>
          <dgm:chPref val="1"/>
          <dgm:animOne val="branch"/>
          <dgm:animLvl val="lvl"/>
        </dgm:presLayoutVars>
      </dgm:prSet>
      <dgm:spPr/>
    </dgm:pt>
    <dgm:pt modelId="{ADD2B9CD-9E3B-4929-9206-A90CB7677A62}" type="pres">
      <dgm:prSet presAssocID="{1441EC2F-A1B3-4152-BCD3-146AC51500B0}" presName="Name14" presStyleCnt="0"/>
      <dgm:spPr/>
    </dgm:pt>
    <dgm:pt modelId="{3CBEA795-EF37-4456-9359-8499A2E36738}" type="pres">
      <dgm:prSet presAssocID="{1441EC2F-A1B3-4152-BCD3-146AC51500B0}" presName="level1Shape" presStyleLbl="node0" presStyleIdx="0" presStyleCnt="1" custScaleX="192399" custScaleY="201165" custLinFactY="-82004" custLinFactNeighborX="2268" custLinFactNeighborY="-100000">
        <dgm:presLayoutVars>
          <dgm:chPref val="3"/>
        </dgm:presLayoutVars>
      </dgm:prSet>
      <dgm:spPr/>
      <dgm:t>
        <a:bodyPr/>
        <a:lstStyle/>
        <a:p>
          <a:endParaRPr lang="en-US"/>
        </a:p>
      </dgm:t>
    </dgm:pt>
    <dgm:pt modelId="{756B5067-1DB0-4768-A2ED-2F1BB9803F6E}" type="pres">
      <dgm:prSet presAssocID="{1441EC2F-A1B3-4152-BCD3-146AC51500B0}" presName="hierChild2" presStyleCnt="0"/>
      <dgm:spPr/>
    </dgm:pt>
    <dgm:pt modelId="{682DC6D0-3DDD-4DE8-B130-99A9DE8ED6B4}" type="pres">
      <dgm:prSet presAssocID="{A121C385-D34C-4C72-8693-04DD628AE38D}" presName="Name19" presStyleLbl="parChTrans1D2" presStyleIdx="0" presStyleCnt="6" custSzX="4542475" custSzY="389697"/>
      <dgm:spPr/>
      <dgm:t>
        <a:bodyPr/>
        <a:lstStyle/>
        <a:p>
          <a:endParaRPr lang="en-US"/>
        </a:p>
      </dgm:t>
    </dgm:pt>
    <dgm:pt modelId="{6933CB42-680F-4BA8-9EEC-0D9B651C7241}" type="pres">
      <dgm:prSet presAssocID="{6F6FFD38-5E57-48B8-A0EF-DF7778B50803}" presName="Name21" presStyleCnt="0"/>
      <dgm:spPr/>
    </dgm:pt>
    <dgm:pt modelId="{7D659E48-CB9D-44EA-A50A-3D282A36AF53}" type="pres">
      <dgm:prSet presAssocID="{6F6FFD38-5E57-48B8-A0EF-DF7778B50803}" presName="level2Shape" presStyleLbl="node2" presStyleIdx="0" presStyleCnt="6" custScaleX="192399" custScaleY="201165" custLinFactNeighborY="-45926"/>
      <dgm:spPr/>
      <dgm:t>
        <a:bodyPr/>
        <a:lstStyle/>
        <a:p>
          <a:endParaRPr lang="en-US"/>
        </a:p>
      </dgm:t>
    </dgm:pt>
    <dgm:pt modelId="{0F19EFBE-7F53-4A49-A8F5-7455B7B31152}" type="pres">
      <dgm:prSet presAssocID="{6F6FFD38-5E57-48B8-A0EF-DF7778B50803}" presName="hierChild3" presStyleCnt="0"/>
      <dgm:spPr/>
    </dgm:pt>
    <dgm:pt modelId="{3F104FF2-DCF3-487B-8C99-65C04213B464}" type="pres">
      <dgm:prSet presAssocID="{330F84FE-8370-433A-8548-B942824518A8}" presName="Name19" presStyleLbl="parChTrans1D3" presStyleIdx="0" presStyleCnt="6" custSzX="101175" custSzY="389697"/>
      <dgm:spPr/>
      <dgm:t>
        <a:bodyPr/>
        <a:lstStyle/>
        <a:p>
          <a:endParaRPr lang="en-US"/>
        </a:p>
      </dgm:t>
    </dgm:pt>
    <dgm:pt modelId="{9ED53617-CDBB-425D-912E-C40FB89E7995}" type="pres">
      <dgm:prSet presAssocID="{67AAF188-0667-439C-9A85-AFF400BCE7D7}" presName="Name21" presStyleCnt="0"/>
      <dgm:spPr/>
    </dgm:pt>
    <dgm:pt modelId="{54260C26-BC7C-4470-8E6C-9AD363B3BB9A}" type="pres">
      <dgm:prSet presAssocID="{67AAF188-0667-439C-9A85-AFF400BCE7D7}" presName="level2Shape" presStyleLbl="node3" presStyleIdx="0" presStyleCnt="6" custScaleX="192399" custScaleY="566425"/>
      <dgm:spPr/>
      <dgm:t>
        <a:bodyPr/>
        <a:lstStyle/>
        <a:p>
          <a:endParaRPr lang="en-US"/>
        </a:p>
      </dgm:t>
    </dgm:pt>
    <dgm:pt modelId="{3A257A77-5621-48D1-9A59-61D2F556C42E}" type="pres">
      <dgm:prSet presAssocID="{67AAF188-0667-439C-9A85-AFF400BCE7D7}" presName="hierChild3" presStyleCnt="0"/>
      <dgm:spPr/>
    </dgm:pt>
    <dgm:pt modelId="{0697F061-27AE-4C97-BBCC-417AE80F2243}" type="pres">
      <dgm:prSet presAssocID="{9500250A-AA02-441C-A469-008F48F163C7}" presName="Name19" presStyleLbl="parChTrans1D2" presStyleIdx="1" presStyleCnt="6" custSzX="2725485" custSzY="389697"/>
      <dgm:spPr/>
      <dgm:t>
        <a:bodyPr/>
        <a:lstStyle/>
        <a:p>
          <a:endParaRPr lang="en-US"/>
        </a:p>
      </dgm:t>
    </dgm:pt>
    <dgm:pt modelId="{F7F51206-CD87-498D-B2C3-0E4F4AFEBDA6}" type="pres">
      <dgm:prSet presAssocID="{5618B9BD-F1B9-471A-AB47-BEF38FAC21FE}" presName="Name21" presStyleCnt="0"/>
      <dgm:spPr/>
    </dgm:pt>
    <dgm:pt modelId="{C70AF321-CF7F-469C-8B64-34610934CA96}" type="pres">
      <dgm:prSet presAssocID="{5618B9BD-F1B9-471A-AB47-BEF38FAC21FE}" presName="level2Shape" presStyleLbl="node2" presStyleIdx="1" presStyleCnt="6" custScaleX="192399" custScaleY="201165" custLinFactNeighborY="-45926"/>
      <dgm:spPr/>
      <dgm:t>
        <a:bodyPr/>
        <a:lstStyle/>
        <a:p>
          <a:endParaRPr lang="en-US"/>
        </a:p>
      </dgm:t>
    </dgm:pt>
    <dgm:pt modelId="{BE94FC20-7A64-4BD9-B7EF-9A68E0D371F0}" type="pres">
      <dgm:prSet presAssocID="{5618B9BD-F1B9-471A-AB47-BEF38FAC21FE}" presName="hierChild3" presStyleCnt="0"/>
      <dgm:spPr/>
    </dgm:pt>
    <dgm:pt modelId="{BFFD3BD0-24FC-40CB-9DCE-B7159D81197D}" type="pres">
      <dgm:prSet presAssocID="{B8A14771-CE22-4291-B838-3BD0B95F86CC}" presName="Name19" presStyleLbl="parChTrans1D3" presStyleIdx="1" presStyleCnt="6" custSzX="101175" custSzY="389697"/>
      <dgm:spPr/>
      <dgm:t>
        <a:bodyPr/>
        <a:lstStyle/>
        <a:p>
          <a:endParaRPr lang="en-US"/>
        </a:p>
      </dgm:t>
    </dgm:pt>
    <dgm:pt modelId="{882B40E0-24C7-4FB0-A2CE-EFAAEBED5757}" type="pres">
      <dgm:prSet presAssocID="{20450F96-1DDF-41A1-8F52-90667D4E2D12}" presName="Name21" presStyleCnt="0"/>
      <dgm:spPr/>
    </dgm:pt>
    <dgm:pt modelId="{516EA132-6958-4D0C-852E-97F307489D17}" type="pres">
      <dgm:prSet presAssocID="{20450F96-1DDF-41A1-8F52-90667D4E2D12}" presName="level2Shape" presStyleLbl="node3" presStyleIdx="1" presStyleCnt="6" custScaleX="192399" custScaleY="566425"/>
      <dgm:spPr/>
      <dgm:t>
        <a:bodyPr/>
        <a:lstStyle/>
        <a:p>
          <a:endParaRPr lang="en-US"/>
        </a:p>
      </dgm:t>
    </dgm:pt>
    <dgm:pt modelId="{E4EA1F0E-9B68-489C-920F-BCE01BE99C94}" type="pres">
      <dgm:prSet presAssocID="{20450F96-1DDF-41A1-8F52-90667D4E2D12}" presName="hierChild3" presStyleCnt="0"/>
      <dgm:spPr/>
    </dgm:pt>
    <dgm:pt modelId="{835FE17B-7666-4110-AFB3-FBF555BBC9A9}" type="pres">
      <dgm:prSet presAssocID="{1D8E83F5-29BB-425E-B1EE-CE3AA0EBCE70}" presName="Name19" presStyleLbl="parChTrans1D2" presStyleIdx="2" presStyleCnt="6" custSzX="908495" custSzY="389697"/>
      <dgm:spPr/>
      <dgm:t>
        <a:bodyPr/>
        <a:lstStyle/>
        <a:p>
          <a:endParaRPr lang="en-US"/>
        </a:p>
      </dgm:t>
    </dgm:pt>
    <dgm:pt modelId="{11D10CB3-7C39-4D2A-82EF-7F665F9F1755}" type="pres">
      <dgm:prSet presAssocID="{A6E9DEBF-1E7E-442F-B258-502CDA5AD38A}" presName="Name21" presStyleCnt="0"/>
      <dgm:spPr/>
    </dgm:pt>
    <dgm:pt modelId="{4DEF28DC-780E-4284-A13E-868D27F18338}" type="pres">
      <dgm:prSet presAssocID="{A6E9DEBF-1E7E-442F-B258-502CDA5AD38A}" presName="level2Shape" presStyleLbl="node2" presStyleIdx="2" presStyleCnt="6" custScaleX="192399" custScaleY="201165" custLinFactNeighborY="-45926"/>
      <dgm:spPr/>
      <dgm:t>
        <a:bodyPr/>
        <a:lstStyle/>
        <a:p>
          <a:endParaRPr lang="en-US"/>
        </a:p>
      </dgm:t>
    </dgm:pt>
    <dgm:pt modelId="{0D475567-D0E8-4E8C-A19A-4744BBDA42B4}" type="pres">
      <dgm:prSet presAssocID="{A6E9DEBF-1E7E-442F-B258-502CDA5AD38A}" presName="hierChild3" presStyleCnt="0"/>
      <dgm:spPr/>
    </dgm:pt>
    <dgm:pt modelId="{2863D1F6-0F4C-4483-9594-69F6133C1BBA}" type="pres">
      <dgm:prSet presAssocID="{9CD4F070-61F9-4FD4-BBDA-BD10E8578221}" presName="Name19" presStyleLbl="parChTrans1D3" presStyleIdx="2" presStyleCnt="6" custSzX="101175" custSzY="389697"/>
      <dgm:spPr/>
      <dgm:t>
        <a:bodyPr/>
        <a:lstStyle/>
        <a:p>
          <a:endParaRPr lang="en-US"/>
        </a:p>
      </dgm:t>
    </dgm:pt>
    <dgm:pt modelId="{CD49F9BC-E9CB-4C26-8B6D-9712410D5B26}" type="pres">
      <dgm:prSet presAssocID="{2CFA7D67-3A40-453A-B8DD-643E9265E064}" presName="Name21" presStyleCnt="0"/>
      <dgm:spPr/>
    </dgm:pt>
    <dgm:pt modelId="{457DDD36-0BC0-4CE2-BFB4-D24BEDA3E7D4}" type="pres">
      <dgm:prSet presAssocID="{2CFA7D67-3A40-453A-B8DD-643E9265E064}" presName="level2Shape" presStyleLbl="node3" presStyleIdx="2" presStyleCnt="6" custScaleX="192399" custScaleY="566425"/>
      <dgm:spPr/>
      <dgm:t>
        <a:bodyPr/>
        <a:lstStyle/>
        <a:p>
          <a:endParaRPr lang="en-US"/>
        </a:p>
      </dgm:t>
    </dgm:pt>
    <dgm:pt modelId="{2B950984-F579-447F-ABDC-804BEBBDD675}" type="pres">
      <dgm:prSet presAssocID="{2CFA7D67-3A40-453A-B8DD-643E9265E064}" presName="hierChild3" presStyleCnt="0"/>
      <dgm:spPr/>
    </dgm:pt>
    <dgm:pt modelId="{288FE42B-5D13-4FDC-908B-3621B42AF6D1}" type="pres">
      <dgm:prSet presAssocID="{25CF6F30-4856-435A-94F1-7CAF22F556B9}" presName="Name19" presStyleLbl="parChTrans1D2" presStyleIdx="3" presStyleCnt="6" custSzX="908495" custSzY="389697"/>
      <dgm:spPr/>
      <dgm:t>
        <a:bodyPr/>
        <a:lstStyle/>
        <a:p>
          <a:endParaRPr lang="en-US"/>
        </a:p>
      </dgm:t>
    </dgm:pt>
    <dgm:pt modelId="{9F0CB445-2504-4B5D-A210-F6BABDA31C13}" type="pres">
      <dgm:prSet presAssocID="{8A14615D-16DB-42A5-8034-70B57B222B8E}" presName="Name21" presStyleCnt="0"/>
      <dgm:spPr/>
    </dgm:pt>
    <dgm:pt modelId="{1ACA05DC-746B-4E36-9F08-06922AE8A5B4}" type="pres">
      <dgm:prSet presAssocID="{8A14615D-16DB-42A5-8034-70B57B222B8E}" presName="level2Shape" presStyleLbl="node2" presStyleIdx="3" presStyleCnt="6" custScaleX="192399" custScaleY="201165" custLinFactNeighborY="-45926"/>
      <dgm:spPr/>
      <dgm:t>
        <a:bodyPr/>
        <a:lstStyle/>
        <a:p>
          <a:endParaRPr lang="en-US"/>
        </a:p>
      </dgm:t>
    </dgm:pt>
    <dgm:pt modelId="{6D0B9F89-5327-48CF-9FC5-AD3FB584CF6F}" type="pres">
      <dgm:prSet presAssocID="{8A14615D-16DB-42A5-8034-70B57B222B8E}" presName="hierChild3" presStyleCnt="0"/>
      <dgm:spPr/>
    </dgm:pt>
    <dgm:pt modelId="{54C02A42-ABDA-48CB-ADB1-033FA4C9A33B}" type="pres">
      <dgm:prSet presAssocID="{368AD920-99DE-4AC4-A1E9-6FEA1CD07C68}" presName="Name19" presStyleLbl="parChTrans1D3" presStyleIdx="3" presStyleCnt="6" custSzX="101175" custSzY="389697"/>
      <dgm:spPr/>
      <dgm:t>
        <a:bodyPr/>
        <a:lstStyle/>
        <a:p>
          <a:endParaRPr lang="en-US"/>
        </a:p>
      </dgm:t>
    </dgm:pt>
    <dgm:pt modelId="{B85A4B51-28B6-4F3A-91BF-F57979559183}" type="pres">
      <dgm:prSet presAssocID="{23D24C32-05D0-4BB4-99AE-FB4AB043C4BF}" presName="Name21" presStyleCnt="0"/>
      <dgm:spPr/>
    </dgm:pt>
    <dgm:pt modelId="{67135ABD-96D6-49C7-A5CC-C8C2E3FBBE14}" type="pres">
      <dgm:prSet presAssocID="{23D24C32-05D0-4BB4-99AE-FB4AB043C4BF}" presName="level2Shape" presStyleLbl="node3" presStyleIdx="3" presStyleCnt="6" custScaleX="192399" custScaleY="566425"/>
      <dgm:spPr/>
      <dgm:t>
        <a:bodyPr/>
        <a:lstStyle/>
        <a:p>
          <a:endParaRPr lang="en-US"/>
        </a:p>
      </dgm:t>
    </dgm:pt>
    <dgm:pt modelId="{6D5CDF0C-FDA4-469A-84BD-A5A9B4CE1D11}" type="pres">
      <dgm:prSet presAssocID="{23D24C32-05D0-4BB4-99AE-FB4AB043C4BF}" presName="hierChild3" presStyleCnt="0"/>
      <dgm:spPr/>
    </dgm:pt>
    <dgm:pt modelId="{E952C40F-2E50-4DBF-A71F-C68A8871FC39}" type="pres">
      <dgm:prSet presAssocID="{30C76F9C-430E-4703-9425-F5A5B930949C}" presName="Name19" presStyleLbl="parChTrans1D2" presStyleIdx="4" presStyleCnt="6" custSzX="2725485" custSzY="389697"/>
      <dgm:spPr/>
      <dgm:t>
        <a:bodyPr/>
        <a:lstStyle/>
        <a:p>
          <a:endParaRPr lang="en-US"/>
        </a:p>
      </dgm:t>
    </dgm:pt>
    <dgm:pt modelId="{BB0B19A0-D207-47D9-A682-C4D6595F6448}" type="pres">
      <dgm:prSet presAssocID="{B70E4093-6030-4B46-BCEE-0E444628DD9E}" presName="Name21" presStyleCnt="0"/>
      <dgm:spPr/>
    </dgm:pt>
    <dgm:pt modelId="{887DBDE4-E045-4B46-B449-063182DABD9C}" type="pres">
      <dgm:prSet presAssocID="{B70E4093-6030-4B46-BCEE-0E444628DD9E}" presName="level2Shape" presStyleLbl="node2" presStyleIdx="4" presStyleCnt="6" custScaleX="192399" custScaleY="201165" custLinFactNeighborY="-45926"/>
      <dgm:spPr/>
      <dgm:t>
        <a:bodyPr/>
        <a:lstStyle/>
        <a:p>
          <a:endParaRPr lang="en-US"/>
        </a:p>
      </dgm:t>
    </dgm:pt>
    <dgm:pt modelId="{89B260B5-E1AE-42C0-B880-8E5662C34D3E}" type="pres">
      <dgm:prSet presAssocID="{B70E4093-6030-4B46-BCEE-0E444628DD9E}" presName="hierChild3" presStyleCnt="0"/>
      <dgm:spPr/>
    </dgm:pt>
    <dgm:pt modelId="{999EFD0E-3E08-4A86-B056-6EC43046683C}" type="pres">
      <dgm:prSet presAssocID="{7A110340-79AE-4033-9F36-5C5B2F083872}" presName="Name19" presStyleLbl="parChTrans1D3" presStyleIdx="4" presStyleCnt="6" custSzX="101175" custSzY="389697"/>
      <dgm:spPr/>
      <dgm:t>
        <a:bodyPr/>
        <a:lstStyle/>
        <a:p>
          <a:endParaRPr lang="en-US"/>
        </a:p>
      </dgm:t>
    </dgm:pt>
    <dgm:pt modelId="{0F1298AF-41E7-4DFE-8B62-46760310B7DE}" type="pres">
      <dgm:prSet presAssocID="{5D6CF5CA-AC3A-4D27-80E1-C344DBE8D993}" presName="Name21" presStyleCnt="0"/>
      <dgm:spPr/>
    </dgm:pt>
    <dgm:pt modelId="{97BAB56B-A296-498E-8146-02DA8A1E5C02}" type="pres">
      <dgm:prSet presAssocID="{5D6CF5CA-AC3A-4D27-80E1-C344DBE8D993}" presName="level2Shape" presStyleLbl="node3" presStyleIdx="4" presStyleCnt="6" custScaleX="192399" custScaleY="566425"/>
      <dgm:spPr/>
      <dgm:t>
        <a:bodyPr/>
        <a:lstStyle/>
        <a:p>
          <a:endParaRPr lang="en-US"/>
        </a:p>
      </dgm:t>
    </dgm:pt>
    <dgm:pt modelId="{9DA53A2B-E96C-4547-8367-7B74F4951315}" type="pres">
      <dgm:prSet presAssocID="{5D6CF5CA-AC3A-4D27-80E1-C344DBE8D993}" presName="hierChild3" presStyleCnt="0"/>
      <dgm:spPr/>
    </dgm:pt>
    <dgm:pt modelId="{FA9F0C56-CB22-45EF-BDB1-88EBE9B08838}" type="pres">
      <dgm:prSet presAssocID="{1F39474A-502D-4698-82CF-629A014DA411}" presName="Name19" presStyleLbl="parChTrans1D2" presStyleIdx="5" presStyleCnt="6" custSzX="4542475" custSzY="389697"/>
      <dgm:spPr/>
      <dgm:t>
        <a:bodyPr/>
        <a:lstStyle/>
        <a:p>
          <a:endParaRPr lang="en-US"/>
        </a:p>
      </dgm:t>
    </dgm:pt>
    <dgm:pt modelId="{59536C8E-9F87-4FBD-8A19-751481B6D933}" type="pres">
      <dgm:prSet presAssocID="{F22DAFC4-CB19-4EC5-8736-1FA2F9C73109}" presName="Name21" presStyleCnt="0"/>
      <dgm:spPr/>
    </dgm:pt>
    <dgm:pt modelId="{4453F97E-5103-47F9-9E9B-42E9FE7AF38F}" type="pres">
      <dgm:prSet presAssocID="{F22DAFC4-CB19-4EC5-8736-1FA2F9C73109}" presName="level2Shape" presStyleLbl="node2" presStyleIdx="5" presStyleCnt="6" custScaleX="192399" custScaleY="201165" custLinFactNeighborX="-2236" custLinFactNeighborY="-45926"/>
      <dgm:spPr/>
      <dgm:t>
        <a:bodyPr/>
        <a:lstStyle/>
        <a:p>
          <a:endParaRPr lang="en-US"/>
        </a:p>
      </dgm:t>
    </dgm:pt>
    <dgm:pt modelId="{AAED04EA-572B-4731-88D8-03675C67A1B4}" type="pres">
      <dgm:prSet presAssocID="{F22DAFC4-CB19-4EC5-8736-1FA2F9C73109}" presName="hierChild3" presStyleCnt="0"/>
      <dgm:spPr/>
    </dgm:pt>
    <dgm:pt modelId="{37123C2B-A1C3-4D16-87AB-95CA1A149CED}" type="pres">
      <dgm:prSet presAssocID="{26E911AB-E97D-4770-AA24-A2DD35E200FE}" presName="Name19" presStyleLbl="parChTrans1D3" presStyleIdx="5" presStyleCnt="6" custSzX="101175" custSzY="389697"/>
      <dgm:spPr/>
      <dgm:t>
        <a:bodyPr/>
        <a:lstStyle/>
        <a:p>
          <a:endParaRPr lang="en-US"/>
        </a:p>
      </dgm:t>
    </dgm:pt>
    <dgm:pt modelId="{7A59C3B7-41E6-4D7F-97B0-924D7844EE98}" type="pres">
      <dgm:prSet presAssocID="{8B7A51CE-5BA4-40B1-BAAD-090AEC7282B7}" presName="Name21" presStyleCnt="0"/>
      <dgm:spPr/>
    </dgm:pt>
    <dgm:pt modelId="{4291DFAA-0E0E-43F0-97A5-7A979268ED08}" type="pres">
      <dgm:prSet presAssocID="{8B7A51CE-5BA4-40B1-BAAD-090AEC7282B7}" presName="level2Shape" presStyleLbl="node3" presStyleIdx="5" presStyleCnt="6" custScaleX="192399" custScaleY="566425"/>
      <dgm:spPr/>
      <dgm:t>
        <a:bodyPr/>
        <a:lstStyle/>
        <a:p>
          <a:endParaRPr lang="en-US"/>
        </a:p>
      </dgm:t>
    </dgm:pt>
    <dgm:pt modelId="{F77D7E92-EB66-4425-8881-506A3C22F6EC}" type="pres">
      <dgm:prSet presAssocID="{8B7A51CE-5BA4-40B1-BAAD-090AEC7282B7}" presName="hierChild3" presStyleCnt="0"/>
      <dgm:spPr/>
    </dgm:pt>
    <dgm:pt modelId="{EEF401A2-98DF-4484-8792-333629236727}" type="pres">
      <dgm:prSet presAssocID="{94F18867-E381-4E63-8AC9-DE4CD554DF28}" presName="bgShapesFlow" presStyleCnt="0"/>
      <dgm:spPr/>
    </dgm:pt>
  </dgm:ptLst>
  <dgm:cxnLst>
    <dgm:cxn modelId="{8E74ED81-C33C-4BFD-A511-EA3C639728C8}" type="presOf" srcId="{F22DAFC4-CB19-4EC5-8736-1FA2F9C73109}" destId="{4453F97E-5103-47F9-9E9B-42E9FE7AF38F}" srcOrd="0" destOrd="0" presId="urn:microsoft.com/office/officeart/2005/8/layout/hierarchy6"/>
    <dgm:cxn modelId="{88925F5A-FD21-4005-8B1D-0F6F5C222FE9}" srcId="{1441EC2F-A1B3-4152-BCD3-146AC51500B0}" destId="{8A14615D-16DB-42A5-8034-70B57B222B8E}" srcOrd="3" destOrd="0" parTransId="{25CF6F30-4856-435A-94F1-7CAF22F556B9}" sibTransId="{9CCAE858-B3AE-4AE5-9FD1-D8D07A2296DD}"/>
    <dgm:cxn modelId="{F29FD39B-EE8D-496F-A522-B0DC82FBF1B3}" type="presOf" srcId="{30C76F9C-430E-4703-9425-F5A5B930949C}" destId="{E952C40F-2E50-4DBF-A71F-C68A8871FC39}" srcOrd="0" destOrd="0" presId="urn:microsoft.com/office/officeart/2005/8/layout/hierarchy6"/>
    <dgm:cxn modelId="{CAB4514F-BC36-460B-A36B-EDC8E4A96D71}" type="presOf" srcId="{1D8E83F5-29BB-425E-B1EE-CE3AA0EBCE70}" destId="{835FE17B-7666-4110-AFB3-FBF555BBC9A9}" srcOrd="0" destOrd="0" presId="urn:microsoft.com/office/officeart/2005/8/layout/hierarchy6"/>
    <dgm:cxn modelId="{C2D30FC8-3475-4193-9BAF-C50ACEC1EC6A}" srcId="{1441EC2F-A1B3-4152-BCD3-146AC51500B0}" destId="{6F6FFD38-5E57-48B8-A0EF-DF7778B50803}" srcOrd="0" destOrd="0" parTransId="{A121C385-D34C-4C72-8693-04DD628AE38D}" sibTransId="{561445B5-3A72-4DD8-B1BB-FAB3F1C0176D}"/>
    <dgm:cxn modelId="{E91D3090-42B6-4B8C-A252-8F0C89F8852E}" type="presOf" srcId="{368AD920-99DE-4AC4-A1E9-6FEA1CD07C68}" destId="{54C02A42-ABDA-48CB-ADB1-033FA4C9A33B}" srcOrd="0" destOrd="0" presId="urn:microsoft.com/office/officeart/2005/8/layout/hierarchy6"/>
    <dgm:cxn modelId="{DF108D89-40DC-417F-803F-0FA8F9EDA0A3}" type="presOf" srcId="{8A14615D-16DB-42A5-8034-70B57B222B8E}" destId="{1ACA05DC-746B-4E36-9F08-06922AE8A5B4}" srcOrd="0" destOrd="0" presId="urn:microsoft.com/office/officeart/2005/8/layout/hierarchy6"/>
    <dgm:cxn modelId="{F57D950D-1C65-4CFA-B30C-495C4C370DC8}" srcId="{A6E9DEBF-1E7E-442F-B258-502CDA5AD38A}" destId="{2CFA7D67-3A40-453A-B8DD-643E9265E064}" srcOrd="0" destOrd="0" parTransId="{9CD4F070-61F9-4FD4-BBDA-BD10E8578221}" sibTransId="{D29E1BAE-A0AA-4A85-9A41-3C2D0E2465C3}"/>
    <dgm:cxn modelId="{1F695AD9-C148-4C3B-9918-CDE9DE7306E8}" type="presOf" srcId="{94F18867-E381-4E63-8AC9-DE4CD554DF28}" destId="{52DCF3C1-D95D-4C62-8A46-9B9A00783FA5}" srcOrd="0" destOrd="0" presId="urn:microsoft.com/office/officeart/2005/8/layout/hierarchy6"/>
    <dgm:cxn modelId="{D8F8CAA3-AA81-4077-96B9-CB77C78EE140}" type="presOf" srcId="{26E911AB-E97D-4770-AA24-A2DD35E200FE}" destId="{37123C2B-A1C3-4D16-87AB-95CA1A149CED}" srcOrd="0" destOrd="0" presId="urn:microsoft.com/office/officeart/2005/8/layout/hierarchy6"/>
    <dgm:cxn modelId="{D3DBAC9C-5EA9-48B5-A4BE-56EFDD23ABE0}" type="presOf" srcId="{1F39474A-502D-4698-82CF-629A014DA411}" destId="{FA9F0C56-CB22-45EF-BDB1-88EBE9B08838}" srcOrd="0" destOrd="0" presId="urn:microsoft.com/office/officeart/2005/8/layout/hierarchy6"/>
    <dgm:cxn modelId="{D66A4617-7177-4A48-A7F2-49337C0E9351}" srcId="{1441EC2F-A1B3-4152-BCD3-146AC51500B0}" destId="{F22DAFC4-CB19-4EC5-8736-1FA2F9C73109}" srcOrd="5" destOrd="0" parTransId="{1F39474A-502D-4698-82CF-629A014DA411}" sibTransId="{0400BBC7-FEA2-4461-87C2-6FF58B634E51}"/>
    <dgm:cxn modelId="{4C0B02C3-3798-4515-942D-E23C331A002C}" srcId="{94F18867-E381-4E63-8AC9-DE4CD554DF28}" destId="{1441EC2F-A1B3-4152-BCD3-146AC51500B0}" srcOrd="0" destOrd="0" parTransId="{CB15D7D0-A6C7-41B6-A73D-5DA094FDAD06}" sibTransId="{3B9AD2BF-5875-403D-85E5-84E69A0DE198}"/>
    <dgm:cxn modelId="{1808F162-07F7-4C8A-A326-B5DAA1D3569E}" type="presOf" srcId="{A121C385-D34C-4C72-8693-04DD628AE38D}" destId="{682DC6D0-3DDD-4DE8-B130-99A9DE8ED6B4}" srcOrd="0" destOrd="0" presId="urn:microsoft.com/office/officeart/2005/8/layout/hierarchy6"/>
    <dgm:cxn modelId="{7E98A9F2-1C7C-4930-A6F0-741C2B4E9538}" type="presOf" srcId="{5D6CF5CA-AC3A-4D27-80E1-C344DBE8D993}" destId="{97BAB56B-A296-498E-8146-02DA8A1E5C02}" srcOrd="0" destOrd="0" presId="urn:microsoft.com/office/officeart/2005/8/layout/hierarchy6"/>
    <dgm:cxn modelId="{FECFB656-1E2B-4952-B8E5-46D87C987127}" type="presOf" srcId="{23D24C32-05D0-4BB4-99AE-FB4AB043C4BF}" destId="{67135ABD-96D6-49C7-A5CC-C8C2E3FBBE14}" srcOrd="0" destOrd="0" presId="urn:microsoft.com/office/officeart/2005/8/layout/hierarchy6"/>
    <dgm:cxn modelId="{0E1AFB95-00B0-4DF7-866E-DB4658756CBF}" type="presOf" srcId="{67AAF188-0667-439C-9A85-AFF400BCE7D7}" destId="{54260C26-BC7C-4470-8E6C-9AD363B3BB9A}" srcOrd="0" destOrd="0" presId="urn:microsoft.com/office/officeart/2005/8/layout/hierarchy6"/>
    <dgm:cxn modelId="{B2322877-FA3B-470E-BF7C-B03750F5A8A1}" type="presOf" srcId="{1441EC2F-A1B3-4152-BCD3-146AC51500B0}" destId="{3CBEA795-EF37-4456-9359-8499A2E36738}" srcOrd="0" destOrd="0" presId="urn:microsoft.com/office/officeart/2005/8/layout/hierarchy6"/>
    <dgm:cxn modelId="{3D2B577F-A54E-4877-AB36-199800B96A4B}" srcId="{1441EC2F-A1B3-4152-BCD3-146AC51500B0}" destId="{5618B9BD-F1B9-471A-AB47-BEF38FAC21FE}" srcOrd="1" destOrd="0" parTransId="{9500250A-AA02-441C-A469-008F48F163C7}" sibTransId="{67E23639-D189-41BD-A83B-F93C9BFAE26D}"/>
    <dgm:cxn modelId="{039C9EF5-F3B3-490A-8431-30C9BB8D1189}" type="presOf" srcId="{B8A14771-CE22-4291-B838-3BD0B95F86CC}" destId="{BFFD3BD0-24FC-40CB-9DCE-B7159D81197D}" srcOrd="0" destOrd="0" presId="urn:microsoft.com/office/officeart/2005/8/layout/hierarchy6"/>
    <dgm:cxn modelId="{DDB168B3-4588-4BE1-AEB7-7ABC4F4276C1}" srcId="{6F6FFD38-5E57-48B8-A0EF-DF7778B50803}" destId="{67AAF188-0667-439C-9A85-AFF400BCE7D7}" srcOrd="0" destOrd="0" parTransId="{330F84FE-8370-433A-8548-B942824518A8}" sibTransId="{B46DA514-2A8B-4B66-B0A6-C99F4D09A435}"/>
    <dgm:cxn modelId="{340F461A-2C57-4F48-8191-42F815364A62}" srcId="{8A14615D-16DB-42A5-8034-70B57B222B8E}" destId="{23D24C32-05D0-4BB4-99AE-FB4AB043C4BF}" srcOrd="0" destOrd="0" parTransId="{368AD920-99DE-4AC4-A1E9-6FEA1CD07C68}" sibTransId="{07C328C6-D436-4AC8-A7CF-D9C186DA5CD2}"/>
    <dgm:cxn modelId="{0AA6EE14-BDB0-4DB2-B6F1-6AA0013C0D65}" type="presOf" srcId="{9CD4F070-61F9-4FD4-BBDA-BD10E8578221}" destId="{2863D1F6-0F4C-4483-9594-69F6133C1BBA}" srcOrd="0" destOrd="0" presId="urn:microsoft.com/office/officeart/2005/8/layout/hierarchy6"/>
    <dgm:cxn modelId="{FDB8DA92-3407-4C33-831A-156C7DDE1820}" srcId="{1441EC2F-A1B3-4152-BCD3-146AC51500B0}" destId="{A6E9DEBF-1E7E-442F-B258-502CDA5AD38A}" srcOrd="2" destOrd="0" parTransId="{1D8E83F5-29BB-425E-B1EE-CE3AA0EBCE70}" sibTransId="{80BFD1EF-FE28-4536-968B-02F838280A06}"/>
    <dgm:cxn modelId="{46DF7D80-3EB3-4542-A5BA-CF613C4D5EE4}" srcId="{5618B9BD-F1B9-471A-AB47-BEF38FAC21FE}" destId="{20450F96-1DDF-41A1-8F52-90667D4E2D12}" srcOrd="0" destOrd="0" parTransId="{B8A14771-CE22-4291-B838-3BD0B95F86CC}" sibTransId="{CB40FCB5-8B36-45DE-9ED7-3CA87472AD2B}"/>
    <dgm:cxn modelId="{7C3E5425-1871-42AF-8143-067341E82151}" type="presOf" srcId="{9500250A-AA02-441C-A469-008F48F163C7}" destId="{0697F061-27AE-4C97-BBCC-417AE80F2243}" srcOrd="0" destOrd="0" presId="urn:microsoft.com/office/officeart/2005/8/layout/hierarchy6"/>
    <dgm:cxn modelId="{537BE124-964C-4CAC-AB88-273CFB5BD710}" type="presOf" srcId="{5618B9BD-F1B9-471A-AB47-BEF38FAC21FE}" destId="{C70AF321-CF7F-469C-8B64-34610934CA96}" srcOrd="0" destOrd="0" presId="urn:microsoft.com/office/officeart/2005/8/layout/hierarchy6"/>
    <dgm:cxn modelId="{8D19E38F-6571-43EA-9536-A656813ECE8B}" srcId="{B70E4093-6030-4B46-BCEE-0E444628DD9E}" destId="{5D6CF5CA-AC3A-4D27-80E1-C344DBE8D993}" srcOrd="0" destOrd="0" parTransId="{7A110340-79AE-4033-9F36-5C5B2F083872}" sibTransId="{5259CED5-7B52-4AFD-A5FD-5A011AABFC94}"/>
    <dgm:cxn modelId="{43F88B01-0FAF-4DD0-BB38-544A5C2B3EDD}" type="presOf" srcId="{6F6FFD38-5E57-48B8-A0EF-DF7778B50803}" destId="{7D659E48-CB9D-44EA-A50A-3D282A36AF53}" srcOrd="0" destOrd="0" presId="urn:microsoft.com/office/officeart/2005/8/layout/hierarchy6"/>
    <dgm:cxn modelId="{6BBBB128-F0EE-4063-BDB6-764B1F4565FE}" type="presOf" srcId="{2CFA7D67-3A40-453A-B8DD-643E9265E064}" destId="{457DDD36-0BC0-4CE2-BFB4-D24BEDA3E7D4}" srcOrd="0" destOrd="0" presId="urn:microsoft.com/office/officeart/2005/8/layout/hierarchy6"/>
    <dgm:cxn modelId="{DA264E6D-FC3A-43AF-A856-15938B4C9AD1}" srcId="{1441EC2F-A1B3-4152-BCD3-146AC51500B0}" destId="{B70E4093-6030-4B46-BCEE-0E444628DD9E}" srcOrd="4" destOrd="0" parTransId="{30C76F9C-430E-4703-9425-F5A5B930949C}" sibTransId="{D7D2554D-A3F5-4592-865C-D0B43F6AEA81}"/>
    <dgm:cxn modelId="{9D5EEB23-D6F8-4E24-8644-1CD85CA30C3C}" type="presOf" srcId="{330F84FE-8370-433A-8548-B942824518A8}" destId="{3F104FF2-DCF3-487B-8C99-65C04213B464}" srcOrd="0" destOrd="0" presId="urn:microsoft.com/office/officeart/2005/8/layout/hierarchy6"/>
    <dgm:cxn modelId="{4E1EBC93-DB4F-4A5C-9121-BDC103C637B1}" srcId="{F22DAFC4-CB19-4EC5-8736-1FA2F9C73109}" destId="{8B7A51CE-5BA4-40B1-BAAD-090AEC7282B7}" srcOrd="0" destOrd="0" parTransId="{26E911AB-E97D-4770-AA24-A2DD35E200FE}" sibTransId="{A885F8A1-AF03-4F14-92CA-52460818ACB4}"/>
    <dgm:cxn modelId="{D45EA1C2-C908-48D3-80C2-8158C0C0EC53}" type="presOf" srcId="{25CF6F30-4856-435A-94F1-7CAF22F556B9}" destId="{288FE42B-5D13-4FDC-908B-3621B42AF6D1}" srcOrd="0" destOrd="0" presId="urn:microsoft.com/office/officeart/2005/8/layout/hierarchy6"/>
    <dgm:cxn modelId="{DE683B5E-079D-4B5B-BB20-AEAE68FBDCC3}" type="presOf" srcId="{8B7A51CE-5BA4-40B1-BAAD-090AEC7282B7}" destId="{4291DFAA-0E0E-43F0-97A5-7A979268ED08}" srcOrd="0" destOrd="0" presId="urn:microsoft.com/office/officeart/2005/8/layout/hierarchy6"/>
    <dgm:cxn modelId="{A520BA9E-C2CB-458A-BD80-BF1974405E26}" type="presOf" srcId="{A6E9DEBF-1E7E-442F-B258-502CDA5AD38A}" destId="{4DEF28DC-780E-4284-A13E-868D27F18338}" srcOrd="0" destOrd="0" presId="urn:microsoft.com/office/officeart/2005/8/layout/hierarchy6"/>
    <dgm:cxn modelId="{74A36021-6D12-48CA-A7FE-A1D362D3E16E}" type="presOf" srcId="{7A110340-79AE-4033-9F36-5C5B2F083872}" destId="{999EFD0E-3E08-4A86-B056-6EC43046683C}" srcOrd="0" destOrd="0" presId="urn:microsoft.com/office/officeart/2005/8/layout/hierarchy6"/>
    <dgm:cxn modelId="{7DAABA62-3D2C-4145-B336-DCAEB55C919C}" type="presOf" srcId="{20450F96-1DDF-41A1-8F52-90667D4E2D12}" destId="{516EA132-6958-4D0C-852E-97F307489D17}" srcOrd="0" destOrd="0" presId="urn:microsoft.com/office/officeart/2005/8/layout/hierarchy6"/>
    <dgm:cxn modelId="{FE928024-DC29-4C3D-B3E0-D794D7146614}" type="presOf" srcId="{B70E4093-6030-4B46-BCEE-0E444628DD9E}" destId="{887DBDE4-E045-4B46-B449-063182DABD9C}" srcOrd="0" destOrd="0" presId="urn:microsoft.com/office/officeart/2005/8/layout/hierarchy6"/>
    <dgm:cxn modelId="{4F758226-7F01-48A2-825B-B2E3D67EC850}" type="presParOf" srcId="{52DCF3C1-D95D-4C62-8A46-9B9A00783FA5}" destId="{40CF3F4D-3F53-489C-93CA-50DC500C6744}" srcOrd="0" destOrd="0" presId="urn:microsoft.com/office/officeart/2005/8/layout/hierarchy6"/>
    <dgm:cxn modelId="{17D8DC72-5E78-420B-A76E-EF4E807243BC}" type="presParOf" srcId="{40CF3F4D-3F53-489C-93CA-50DC500C6744}" destId="{6BFB62AC-1B62-4607-95FB-152764FB419F}" srcOrd="0" destOrd="0" presId="urn:microsoft.com/office/officeart/2005/8/layout/hierarchy6"/>
    <dgm:cxn modelId="{FE0D4D3A-E10A-4E35-B392-231C0CE8C577}" type="presParOf" srcId="{6BFB62AC-1B62-4607-95FB-152764FB419F}" destId="{ADD2B9CD-9E3B-4929-9206-A90CB7677A62}" srcOrd="0" destOrd="0" presId="urn:microsoft.com/office/officeart/2005/8/layout/hierarchy6"/>
    <dgm:cxn modelId="{F4A82E14-529E-4BEC-A626-43CDA245E67F}" type="presParOf" srcId="{ADD2B9CD-9E3B-4929-9206-A90CB7677A62}" destId="{3CBEA795-EF37-4456-9359-8499A2E36738}" srcOrd="0" destOrd="0" presId="urn:microsoft.com/office/officeart/2005/8/layout/hierarchy6"/>
    <dgm:cxn modelId="{21A6AA78-0A00-45A1-9107-BC6681372CC5}" type="presParOf" srcId="{ADD2B9CD-9E3B-4929-9206-A90CB7677A62}" destId="{756B5067-1DB0-4768-A2ED-2F1BB9803F6E}" srcOrd="1" destOrd="0" presId="urn:microsoft.com/office/officeart/2005/8/layout/hierarchy6"/>
    <dgm:cxn modelId="{D9B8032E-6128-4144-9ADB-94003E7D3BF7}" type="presParOf" srcId="{756B5067-1DB0-4768-A2ED-2F1BB9803F6E}" destId="{682DC6D0-3DDD-4DE8-B130-99A9DE8ED6B4}" srcOrd="0" destOrd="0" presId="urn:microsoft.com/office/officeart/2005/8/layout/hierarchy6"/>
    <dgm:cxn modelId="{409CA787-2ACD-46E8-8EC2-6034CF978962}" type="presParOf" srcId="{756B5067-1DB0-4768-A2ED-2F1BB9803F6E}" destId="{6933CB42-680F-4BA8-9EEC-0D9B651C7241}" srcOrd="1" destOrd="0" presId="urn:microsoft.com/office/officeart/2005/8/layout/hierarchy6"/>
    <dgm:cxn modelId="{A45FDAD0-41B0-4DE1-9592-27373FA0773B}" type="presParOf" srcId="{6933CB42-680F-4BA8-9EEC-0D9B651C7241}" destId="{7D659E48-CB9D-44EA-A50A-3D282A36AF53}" srcOrd="0" destOrd="0" presId="urn:microsoft.com/office/officeart/2005/8/layout/hierarchy6"/>
    <dgm:cxn modelId="{F1BDA3FE-B952-4F3B-AF4B-31C5689DB105}" type="presParOf" srcId="{6933CB42-680F-4BA8-9EEC-0D9B651C7241}" destId="{0F19EFBE-7F53-4A49-A8F5-7455B7B31152}" srcOrd="1" destOrd="0" presId="urn:microsoft.com/office/officeart/2005/8/layout/hierarchy6"/>
    <dgm:cxn modelId="{BF6C2321-AB9F-44B7-9CD2-33739E72E079}" type="presParOf" srcId="{0F19EFBE-7F53-4A49-A8F5-7455B7B31152}" destId="{3F104FF2-DCF3-487B-8C99-65C04213B464}" srcOrd="0" destOrd="0" presId="urn:microsoft.com/office/officeart/2005/8/layout/hierarchy6"/>
    <dgm:cxn modelId="{A3A38393-0C72-4DD6-A81A-D81061F7C734}" type="presParOf" srcId="{0F19EFBE-7F53-4A49-A8F5-7455B7B31152}" destId="{9ED53617-CDBB-425D-912E-C40FB89E7995}" srcOrd="1" destOrd="0" presId="urn:microsoft.com/office/officeart/2005/8/layout/hierarchy6"/>
    <dgm:cxn modelId="{FBBA7B07-4455-4D83-8228-CBF5EA821D7B}" type="presParOf" srcId="{9ED53617-CDBB-425D-912E-C40FB89E7995}" destId="{54260C26-BC7C-4470-8E6C-9AD363B3BB9A}" srcOrd="0" destOrd="0" presId="urn:microsoft.com/office/officeart/2005/8/layout/hierarchy6"/>
    <dgm:cxn modelId="{142E7E43-6C34-4D90-9427-8D14BDFB62FD}" type="presParOf" srcId="{9ED53617-CDBB-425D-912E-C40FB89E7995}" destId="{3A257A77-5621-48D1-9A59-61D2F556C42E}" srcOrd="1" destOrd="0" presId="urn:microsoft.com/office/officeart/2005/8/layout/hierarchy6"/>
    <dgm:cxn modelId="{6FB962B3-4DF2-419F-A157-12A6B6C60726}" type="presParOf" srcId="{756B5067-1DB0-4768-A2ED-2F1BB9803F6E}" destId="{0697F061-27AE-4C97-BBCC-417AE80F2243}" srcOrd="2" destOrd="0" presId="urn:microsoft.com/office/officeart/2005/8/layout/hierarchy6"/>
    <dgm:cxn modelId="{BA5ED3D7-C9B2-4E49-BB65-58E6D1E6D459}" type="presParOf" srcId="{756B5067-1DB0-4768-A2ED-2F1BB9803F6E}" destId="{F7F51206-CD87-498D-B2C3-0E4F4AFEBDA6}" srcOrd="3" destOrd="0" presId="urn:microsoft.com/office/officeart/2005/8/layout/hierarchy6"/>
    <dgm:cxn modelId="{ECAD8FC9-E2EB-4745-84F5-75C22C23BA13}" type="presParOf" srcId="{F7F51206-CD87-498D-B2C3-0E4F4AFEBDA6}" destId="{C70AF321-CF7F-469C-8B64-34610934CA96}" srcOrd="0" destOrd="0" presId="urn:microsoft.com/office/officeart/2005/8/layout/hierarchy6"/>
    <dgm:cxn modelId="{3E1603F5-83C4-4AC7-886D-F45DA1238463}" type="presParOf" srcId="{F7F51206-CD87-498D-B2C3-0E4F4AFEBDA6}" destId="{BE94FC20-7A64-4BD9-B7EF-9A68E0D371F0}" srcOrd="1" destOrd="0" presId="urn:microsoft.com/office/officeart/2005/8/layout/hierarchy6"/>
    <dgm:cxn modelId="{0172ACDF-5C82-440D-BC9F-B211FA17F51C}" type="presParOf" srcId="{BE94FC20-7A64-4BD9-B7EF-9A68E0D371F0}" destId="{BFFD3BD0-24FC-40CB-9DCE-B7159D81197D}" srcOrd="0" destOrd="0" presId="urn:microsoft.com/office/officeart/2005/8/layout/hierarchy6"/>
    <dgm:cxn modelId="{8ED0ABDB-020F-43FC-B2AE-425397F37DC9}" type="presParOf" srcId="{BE94FC20-7A64-4BD9-B7EF-9A68E0D371F0}" destId="{882B40E0-24C7-4FB0-A2CE-EFAAEBED5757}" srcOrd="1" destOrd="0" presId="urn:microsoft.com/office/officeart/2005/8/layout/hierarchy6"/>
    <dgm:cxn modelId="{10BF5ECD-6117-4C0E-9BA3-862B928CB605}" type="presParOf" srcId="{882B40E0-24C7-4FB0-A2CE-EFAAEBED5757}" destId="{516EA132-6958-4D0C-852E-97F307489D17}" srcOrd="0" destOrd="0" presId="urn:microsoft.com/office/officeart/2005/8/layout/hierarchy6"/>
    <dgm:cxn modelId="{F39A187C-F4AB-4EC5-9221-A1DDB048659F}" type="presParOf" srcId="{882B40E0-24C7-4FB0-A2CE-EFAAEBED5757}" destId="{E4EA1F0E-9B68-489C-920F-BCE01BE99C94}" srcOrd="1" destOrd="0" presId="urn:microsoft.com/office/officeart/2005/8/layout/hierarchy6"/>
    <dgm:cxn modelId="{F3689CB3-2108-4E25-B70C-E805C84710CB}" type="presParOf" srcId="{756B5067-1DB0-4768-A2ED-2F1BB9803F6E}" destId="{835FE17B-7666-4110-AFB3-FBF555BBC9A9}" srcOrd="4" destOrd="0" presId="urn:microsoft.com/office/officeart/2005/8/layout/hierarchy6"/>
    <dgm:cxn modelId="{295D86C7-BDAC-43E1-9759-AA49E9B544B7}" type="presParOf" srcId="{756B5067-1DB0-4768-A2ED-2F1BB9803F6E}" destId="{11D10CB3-7C39-4D2A-82EF-7F665F9F1755}" srcOrd="5" destOrd="0" presId="urn:microsoft.com/office/officeart/2005/8/layout/hierarchy6"/>
    <dgm:cxn modelId="{53CD017E-424A-4129-BFFE-521F68AF0CC1}" type="presParOf" srcId="{11D10CB3-7C39-4D2A-82EF-7F665F9F1755}" destId="{4DEF28DC-780E-4284-A13E-868D27F18338}" srcOrd="0" destOrd="0" presId="urn:microsoft.com/office/officeart/2005/8/layout/hierarchy6"/>
    <dgm:cxn modelId="{DB93C553-3CEE-4EFA-81AC-839CD6B221B4}" type="presParOf" srcId="{11D10CB3-7C39-4D2A-82EF-7F665F9F1755}" destId="{0D475567-D0E8-4E8C-A19A-4744BBDA42B4}" srcOrd="1" destOrd="0" presId="urn:microsoft.com/office/officeart/2005/8/layout/hierarchy6"/>
    <dgm:cxn modelId="{AC31E9D9-B9B1-413A-BFA8-EC5AC7ACEEC1}" type="presParOf" srcId="{0D475567-D0E8-4E8C-A19A-4744BBDA42B4}" destId="{2863D1F6-0F4C-4483-9594-69F6133C1BBA}" srcOrd="0" destOrd="0" presId="urn:microsoft.com/office/officeart/2005/8/layout/hierarchy6"/>
    <dgm:cxn modelId="{2A8A7B9F-985F-4B2B-B8C8-9A74CD32D510}" type="presParOf" srcId="{0D475567-D0E8-4E8C-A19A-4744BBDA42B4}" destId="{CD49F9BC-E9CB-4C26-8B6D-9712410D5B26}" srcOrd="1" destOrd="0" presId="urn:microsoft.com/office/officeart/2005/8/layout/hierarchy6"/>
    <dgm:cxn modelId="{EC2CEC48-21E9-4643-9895-507D99FCB3EB}" type="presParOf" srcId="{CD49F9BC-E9CB-4C26-8B6D-9712410D5B26}" destId="{457DDD36-0BC0-4CE2-BFB4-D24BEDA3E7D4}" srcOrd="0" destOrd="0" presId="urn:microsoft.com/office/officeart/2005/8/layout/hierarchy6"/>
    <dgm:cxn modelId="{092835F1-5F82-4B57-B443-636F9DDE90B3}" type="presParOf" srcId="{CD49F9BC-E9CB-4C26-8B6D-9712410D5B26}" destId="{2B950984-F579-447F-ABDC-804BEBBDD675}" srcOrd="1" destOrd="0" presId="urn:microsoft.com/office/officeart/2005/8/layout/hierarchy6"/>
    <dgm:cxn modelId="{DE8F1CDD-2945-4E8A-A559-A68FDEAAE10D}" type="presParOf" srcId="{756B5067-1DB0-4768-A2ED-2F1BB9803F6E}" destId="{288FE42B-5D13-4FDC-908B-3621B42AF6D1}" srcOrd="6" destOrd="0" presId="urn:microsoft.com/office/officeart/2005/8/layout/hierarchy6"/>
    <dgm:cxn modelId="{71B2E01D-5DC9-4E29-8D31-29ADABD743A1}" type="presParOf" srcId="{756B5067-1DB0-4768-A2ED-2F1BB9803F6E}" destId="{9F0CB445-2504-4B5D-A210-F6BABDA31C13}" srcOrd="7" destOrd="0" presId="urn:microsoft.com/office/officeart/2005/8/layout/hierarchy6"/>
    <dgm:cxn modelId="{F9F14DE5-126C-49CB-8E14-C24C3563719D}" type="presParOf" srcId="{9F0CB445-2504-4B5D-A210-F6BABDA31C13}" destId="{1ACA05DC-746B-4E36-9F08-06922AE8A5B4}" srcOrd="0" destOrd="0" presId="urn:microsoft.com/office/officeart/2005/8/layout/hierarchy6"/>
    <dgm:cxn modelId="{9CF5DE06-9F75-474D-813E-EFAFEBEF8789}" type="presParOf" srcId="{9F0CB445-2504-4B5D-A210-F6BABDA31C13}" destId="{6D0B9F89-5327-48CF-9FC5-AD3FB584CF6F}" srcOrd="1" destOrd="0" presId="urn:microsoft.com/office/officeart/2005/8/layout/hierarchy6"/>
    <dgm:cxn modelId="{4B2F272D-0BA3-4C0D-80EB-A6DA2813EB74}" type="presParOf" srcId="{6D0B9F89-5327-48CF-9FC5-AD3FB584CF6F}" destId="{54C02A42-ABDA-48CB-ADB1-033FA4C9A33B}" srcOrd="0" destOrd="0" presId="urn:microsoft.com/office/officeart/2005/8/layout/hierarchy6"/>
    <dgm:cxn modelId="{DB5E1E34-62B6-4B4B-AAF0-2373AFCEBB31}" type="presParOf" srcId="{6D0B9F89-5327-48CF-9FC5-AD3FB584CF6F}" destId="{B85A4B51-28B6-4F3A-91BF-F57979559183}" srcOrd="1" destOrd="0" presId="urn:microsoft.com/office/officeart/2005/8/layout/hierarchy6"/>
    <dgm:cxn modelId="{FBB9189F-6F6A-4056-907E-F8861473E59D}" type="presParOf" srcId="{B85A4B51-28B6-4F3A-91BF-F57979559183}" destId="{67135ABD-96D6-49C7-A5CC-C8C2E3FBBE14}" srcOrd="0" destOrd="0" presId="urn:microsoft.com/office/officeart/2005/8/layout/hierarchy6"/>
    <dgm:cxn modelId="{20A82235-7B12-4ADF-8ECD-8613C58D38E0}" type="presParOf" srcId="{B85A4B51-28B6-4F3A-91BF-F57979559183}" destId="{6D5CDF0C-FDA4-469A-84BD-A5A9B4CE1D11}" srcOrd="1" destOrd="0" presId="urn:microsoft.com/office/officeart/2005/8/layout/hierarchy6"/>
    <dgm:cxn modelId="{0E2831A5-DFB4-408C-A174-93E96F6A79EA}" type="presParOf" srcId="{756B5067-1DB0-4768-A2ED-2F1BB9803F6E}" destId="{E952C40F-2E50-4DBF-A71F-C68A8871FC39}" srcOrd="8" destOrd="0" presId="urn:microsoft.com/office/officeart/2005/8/layout/hierarchy6"/>
    <dgm:cxn modelId="{BDF6DC6E-BBD4-4407-8532-B3AE7E6E6B2C}" type="presParOf" srcId="{756B5067-1DB0-4768-A2ED-2F1BB9803F6E}" destId="{BB0B19A0-D207-47D9-A682-C4D6595F6448}" srcOrd="9" destOrd="0" presId="urn:microsoft.com/office/officeart/2005/8/layout/hierarchy6"/>
    <dgm:cxn modelId="{FE39B7C6-01DC-4E3A-B11F-9775204B9415}" type="presParOf" srcId="{BB0B19A0-D207-47D9-A682-C4D6595F6448}" destId="{887DBDE4-E045-4B46-B449-063182DABD9C}" srcOrd="0" destOrd="0" presId="urn:microsoft.com/office/officeart/2005/8/layout/hierarchy6"/>
    <dgm:cxn modelId="{E913DFF0-B8DC-4532-8D54-81E3894204B1}" type="presParOf" srcId="{BB0B19A0-D207-47D9-A682-C4D6595F6448}" destId="{89B260B5-E1AE-42C0-B880-8E5662C34D3E}" srcOrd="1" destOrd="0" presId="urn:microsoft.com/office/officeart/2005/8/layout/hierarchy6"/>
    <dgm:cxn modelId="{D68F40AF-F9EE-46B5-AA1A-35ABA80EE2C9}" type="presParOf" srcId="{89B260B5-E1AE-42C0-B880-8E5662C34D3E}" destId="{999EFD0E-3E08-4A86-B056-6EC43046683C}" srcOrd="0" destOrd="0" presId="urn:microsoft.com/office/officeart/2005/8/layout/hierarchy6"/>
    <dgm:cxn modelId="{4654B491-9FCB-43FD-AB36-502B03D54FA0}" type="presParOf" srcId="{89B260B5-E1AE-42C0-B880-8E5662C34D3E}" destId="{0F1298AF-41E7-4DFE-8B62-46760310B7DE}" srcOrd="1" destOrd="0" presId="urn:microsoft.com/office/officeart/2005/8/layout/hierarchy6"/>
    <dgm:cxn modelId="{1E2E394F-5DB8-44A5-9038-AE2D551470DA}" type="presParOf" srcId="{0F1298AF-41E7-4DFE-8B62-46760310B7DE}" destId="{97BAB56B-A296-498E-8146-02DA8A1E5C02}" srcOrd="0" destOrd="0" presId="urn:microsoft.com/office/officeart/2005/8/layout/hierarchy6"/>
    <dgm:cxn modelId="{D7D72047-9DCB-4A09-81C8-4952FFAF8FAD}" type="presParOf" srcId="{0F1298AF-41E7-4DFE-8B62-46760310B7DE}" destId="{9DA53A2B-E96C-4547-8367-7B74F4951315}" srcOrd="1" destOrd="0" presId="urn:microsoft.com/office/officeart/2005/8/layout/hierarchy6"/>
    <dgm:cxn modelId="{3CBD2390-B22C-400B-A7E7-9C4148BCE906}" type="presParOf" srcId="{756B5067-1DB0-4768-A2ED-2F1BB9803F6E}" destId="{FA9F0C56-CB22-45EF-BDB1-88EBE9B08838}" srcOrd="10" destOrd="0" presId="urn:microsoft.com/office/officeart/2005/8/layout/hierarchy6"/>
    <dgm:cxn modelId="{F529F1E9-F9EE-405B-A007-E8EB94AADE27}" type="presParOf" srcId="{756B5067-1DB0-4768-A2ED-2F1BB9803F6E}" destId="{59536C8E-9F87-4FBD-8A19-751481B6D933}" srcOrd="11" destOrd="0" presId="urn:microsoft.com/office/officeart/2005/8/layout/hierarchy6"/>
    <dgm:cxn modelId="{81241A53-5CB0-4F7D-8D25-02561C3EA231}" type="presParOf" srcId="{59536C8E-9F87-4FBD-8A19-751481B6D933}" destId="{4453F97E-5103-47F9-9E9B-42E9FE7AF38F}" srcOrd="0" destOrd="0" presId="urn:microsoft.com/office/officeart/2005/8/layout/hierarchy6"/>
    <dgm:cxn modelId="{8C025168-45E6-42AD-9556-2BCA196F9133}" type="presParOf" srcId="{59536C8E-9F87-4FBD-8A19-751481B6D933}" destId="{AAED04EA-572B-4731-88D8-03675C67A1B4}" srcOrd="1" destOrd="0" presId="urn:microsoft.com/office/officeart/2005/8/layout/hierarchy6"/>
    <dgm:cxn modelId="{146463A3-B61E-401E-B60C-93CC6EB0CBA9}" type="presParOf" srcId="{AAED04EA-572B-4731-88D8-03675C67A1B4}" destId="{37123C2B-A1C3-4D16-87AB-95CA1A149CED}" srcOrd="0" destOrd="0" presId="urn:microsoft.com/office/officeart/2005/8/layout/hierarchy6"/>
    <dgm:cxn modelId="{35A19B0E-6548-463B-8B9A-7A6962276FEB}" type="presParOf" srcId="{AAED04EA-572B-4731-88D8-03675C67A1B4}" destId="{7A59C3B7-41E6-4D7F-97B0-924D7844EE98}" srcOrd="1" destOrd="0" presId="urn:microsoft.com/office/officeart/2005/8/layout/hierarchy6"/>
    <dgm:cxn modelId="{AEBBBD84-2770-4F1C-A41E-7FF945E12536}" type="presParOf" srcId="{7A59C3B7-41E6-4D7F-97B0-924D7844EE98}" destId="{4291DFAA-0E0E-43F0-97A5-7A979268ED08}" srcOrd="0" destOrd="0" presId="urn:microsoft.com/office/officeart/2005/8/layout/hierarchy6"/>
    <dgm:cxn modelId="{BEFC881F-8C6F-4F4B-B934-2991BA81925D}" type="presParOf" srcId="{7A59C3B7-41E6-4D7F-97B0-924D7844EE98}" destId="{F77D7E92-EB66-4425-8881-506A3C22F6EC}" srcOrd="1" destOrd="0" presId="urn:microsoft.com/office/officeart/2005/8/layout/hierarchy6"/>
    <dgm:cxn modelId="{D7B85B4C-95ED-41A5-89F0-14B2900C54D8}" type="presParOf" srcId="{52DCF3C1-D95D-4C62-8A46-9B9A00783FA5}" destId="{EEF401A2-98DF-4484-8792-33362923672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01081C-935D-4200-879C-8E468617FBA6}" type="doc">
      <dgm:prSet loTypeId="urn:microsoft.com/office/officeart/2005/8/layout/chevron2" loCatId="list" qsTypeId="urn:microsoft.com/office/officeart/2005/8/quickstyle/3d3" qsCatId="3D" csTypeId="urn:microsoft.com/office/officeart/2005/8/colors/colorful3" csCatId="colorful" phldr="1"/>
      <dgm:spPr/>
      <dgm:t>
        <a:bodyPr/>
        <a:lstStyle/>
        <a:p>
          <a:endParaRPr lang="en-US"/>
        </a:p>
      </dgm:t>
    </dgm:pt>
    <dgm:pt modelId="{52BE2EAC-1057-4D2A-AA3B-B04D5C92D63F}">
      <dgm:prSet phldrT="[Text]" custT="1"/>
      <dgm:spPr/>
      <dgm:t>
        <a:bodyPr/>
        <a:lstStyle/>
        <a:p>
          <a:pPr algn="ctr"/>
          <a:r>
            <a:rPr lang="en-US" sz="2400" b="1" dirty="0" smtClean="0">
              <a:effectLst/>
            </a:rPr>
            <a:t>1</a:t>
          </a:r>
          <a:endParaRPr lang="en-US" sz="2400" b="1" dirty="0">
            <a:effectLst/>
          </a:endParaRPr>
        </a:p>
      </dgm:t>
    </dgm:pt>
    <dgm:pt modelId="{8E89DC81-F809-477D-9001-716802F42C78}" type="parTrans" cxnId="{7B5962E0-6370-4B59-B9E6-982313CACF50}">
      <dgm:prSet/>
      <dgm:spPr/>
      <dgm:t>
        <a:bodyPr/>
        <a:lstStyle/>
        <a:p>
          <a:endParaRPr lang="en-US" sz="2400" b="1">
            <a:effectLst/>
          </a:endParaRPr>
        </a:p>
      </dgm:t>
    </dgm:pt>
    <dgm:pt modelId="{6A84B179-354E-4893-BD82-160C2D406F28}" type="sibTrans" cxnId="{7B5962E0-6370-4B59-B9E6-982313CACF50}">
      <dgm:prSet/>
      <dgm:spPr/>
      <dgm:t>
        <a:bodyPr/>
        <a:lstStyle/>
        <a:p>
          <a:endParaRPr lang="en-US" sz="2400" b="1">
            <a:effectLst/>
          </a:endParaRPr>
        </a:p>
      </dgm:t>
    </dgm:pt>
    <dgm:pt modelId="{8F4620BA-8468-476A-A076-F9ACC49E9658}">
      <dgm:prSet phldrT="[Text]" custT="1"/>
      <dgm:spPr/>
      <dgm:t>
        <a:bodyPr/>
        <a:lstStyle/>
        <a:p>
          <a:r>
            <a:rPr lang="en-US" sz="2800" b="1" dirty="0" smtClean="0">
              <a:effectLst/>
            </a:rPr>
            <a:t>Software components Involved in E.L.B.P</a:t>
          </a:r>
          <a:endParaRPr lang="en-US" sz="2800" b="1" dirty="0">
            <a:effectLst/>
          </a:endParaRPr>
        </a:p>
      </dgm:t>
    </dgm:pt>
    <dgm:pt modelId="{2CEEA851-3FF9-4946-8ED8-300F7795F33B}" type="parTrans" cxnId="{4958D07C-812C-47DE-86E0-3D14E4C5C2B9}">
      <dgm:prSet/>
      <dgm:spPr/>
      <dgm:t>
        <a:bodyPr/>
        <a:lstStyle/>
        <a:p>
          <a:endParaRPr lang="en-US" sz="2400" b="1">
            <a:effectLst/>
          </a:endParaRPr>
        </a:p>
      </dgm:t>
    </dgm:pt>
    <dgm:pt modelId="{4D214597-6FFB-421A-A5FF-855643233737}" type="sibTrans" cxnId="{4958D07C-812C-47DE-86E0-3D14E4C5C2B9}">
      <dgm:prSet/>
      <dgm:spPr/>
      <dgm:t>
        <a:bodyPr/>
        <a:lstStyle/>
        <a:p>
          <a:endParaRPr lang="en-US" sz="2400" b="1">
            <a:effectLst/>
          </a:endParaRPr>
        </a:p>
      </dgm:t>
    </dgm:pt>
    <dgm:pt modelId="{AA5FCA01-992A-4369-89A1-F92177494650}">
      <dgm:prSet phldrT="[Text]" custT="1"/>
      <dgm:spPr/>
      <dgm:t>
        <a:bodyPr/>
        <a:lstStyle/>
        <a:p>
          <a:r>
            <a:rPr lang="en-US" sz="2400" b="1" dirty="0" smtClean="0">
              <a:effectLst/>
            </a:rPr>
            <a:t>2</a:t>
          </a:r>
          <a:endParaRPr lang="en-US" sz="2400" b="1" dirty="0">
            <a:effectLst/>
          </a:endParaRPr>
        </a:p>
      </dgm:t>
    </dgm:pt>
    <dgm:pt modelId="{69B9E670-BACC-457C-92E7-12983FEA577B}" type="parTrans" cxnId="{BC631EC1-548A-407F-87F8-50CAAB7450F0}">
      <dgm:prSet/>
      <dgm:spPr/>
      <dgm:t>
        <a:bodyPr/>
        <a:lstStyle/>
        <a:p>
          <a:endParaRPr lang="en-US" sz="2400" b="1">
            <a:effectLst/>
          </a:endParaRPr>
        </a:p>
      </dgm:t>
    </dgm:pt>
    <dgm:pt modelId="{71E99B7C-EAED-4FFD-9FA9-F53F01075F4E}" type="sibTrans" cxnId="{BC631EC1-548A-407F-87F8-50CAAB7450F0}">
      <dgm:prSet/>
      <dgm:spPr/>
      <dgm:t>
        <a:bodyPr/>
        <a:lstStyle/>
        <a:p>
          <a:endParaRPr lang="en-US" sz="2400" b="1">
            <a:effectLst/>
          </a:endParaRPr>
        </a:p>
      </dgm:t>
    </dgm:pt>
    <dgm:pt modelId="{B4417219-1F6A-4A18-9009-78A3893EBC7F}">
      <dgm:prSet phldrT="[Text]" custT="1"/>
      <dgm:spPr/>
      <dgm:t>
        <a:bodyPr/>
        <a:lstStyle/>
        <a:p>
          <a:r>
            <a:rPr lang="en-US" sz="2800" b="1" dirty="0" smtClean="0">
              <a:effectLst/>
            </a:rPr>
            <a:t>Steps during Booting process of a conventional PC</a:t>
          </a:r>
          <a:endParaRPr lang="en-US" sz="2800" b="1" dirty="0">
            <a:effectLst/>
          </a:endParaRPr>
        </a:p>
      </dgm:t>
    </dgm:pt>
    <dgm:pt modelId="{C5F728CA-A993-4B98-8288-A76FA0E44B17}" type="parTrans" cxnId="{0B95E1B1-C407-4F5F-B176-5AB0E879C475}">
      <dgm:prSet/>
      <dgm:spPr/>
      <dgm:t>
        <a:bodyPr/>
        <a:lstStyle/>
        <a:p>
          <a:endParaRPr lang="en-US" sz="2400" b="1">
            <a:effectLst/>
          </a:endParaRPr>
        </a:p>
      </dgm:t>
    </dgm:pt>
    <dgm:pt modelId="{9E83FCB5-75F6-4766-93D3-41D258B748C8}" type="sibTrans" cxnId="{0B95E1B1-C407-4F5F-B176-5AB0E879C475}">
      <dgm:prSet/>
      <dgm:spPr/>
      <dgm:t>
        <a:bodyPr/>
        <a:lstStyle/>
        <a:p>
          <a:endParaRPr lang="en-US" sz="2400" b="1">
            <a:effectLst/>
          </a:endParaRPr>
        </a:p>
      </dgm:t>
    </dgm:pt>
    <dgm:pt modelId="{E15CF72E-D9AA-40D1-8229-7D2F2846BA7E}">
      <dgm:prSet phldrT="[Text]" custT="1"/>
      <dgm:spPr/>
      <dgm:t>
        <a:bodyPr/>
        <a:lstStyle/>
        <a:p>
          <a:r>
            <a:rPr lang="en-US" sz="2400" b="1" dirty="0" smtClean="0">
              <a:effectLst/>
            </a:rPr>
            <a:t>3</a:t>
          </a:r>
          <a:endParaRPr lang="en-US" sz="2400" b="1" dirty="0">
            <a:effectLst/>
          </a:endParaRPr>
        </a:p>
      </dgm:t>
    </dgm:pt>
    <dgm:pt modelId="{C64116FF-8DA7-4CBA-80A8-1A0D604E5622}" type="parTrans" cxnId="{60378869-3756-46D5-AA44-7CFDE8537718}">
      <dgm:prSet/>
      <dgm:spPr/>
      <dgm:t>
        <a:bodyPr/>
        <a:lstStyle/>
        <a:p>
          <a:endParaRPr lang="en-US" sz="2400" b="1">
            <a:effectLst/>
          </a:endParaRPr>
        </a:p>
      </dgm:t>
    </dgm:pt>
    <dgm:pt modelId="{F6A7B36C-F95B-4000-ACD9-E9AF2D00C9B1}" type="sibTrans" cxnId="{60378869-3756-46D5-AA44-7CFDE8537718}">
      <dgm:prSet/>
      <dgm:spPr/>
      <dgm:t>
        <a:bodyPr/>
        <a:lstStyle/>
        <a:p>
          <a:endParaRPr lang="en-US" sz="2400" b="1">
            <a:effectLst/>
          </a:endParaRPr>
        </a:p>
      </dgm:t>
    </dgm:pt>
    <dgm:pt modelId="{0C3464E5-144E-4D67-9283-A2C4526BB59E}">
      <dgm:prSet phldrT="[Text]" custT="1"/>
      <dgm:spPr/>
      <dgm:t>
        <a:bodyPr/>
        <a:lstStyle/>
        <a:p>
          <a:r>
            <a:rPr lang="en-US" sz="2800" b="1" smtClean="0">
              <a:effectLst/>
            </a:rPr>
            <a:t>The Primary boot loader</a:t>
          </a:r>
          <a:endParaRPr lang="en-US" sz="2800" b="1" dirty="0">
            <a:effectLst/>
          </a:endParaRPr>
        </a:p>
      </dgm:t>
    </dgm:pt>
    <dgm:pt modelId="{6F8B8107-73AF-4638-9281-21D11F65E4D2}" type="parTrans" cxnId="{0FCE477A-E425-4ADD-86B0-D63FF973EA90}">
      <dgm:prSet/>
      <dgm:spPr/>
      <dgm:t>
        <a:bodyPr/>
        <a:lstStyle/>
        <a:p>
          <a:endParaRPr lang="en-US" sz="2400" b="1">
            <a:effectLst/>
          </a:endParaRPr>
        </a:p>
      </dgm:t>
    </dgm:pt>
    <dgm:pt modelId="{4340B72D-2961-4382-83B0-189CEB0B5CF9}" type="sibTrans" cxnId="{0FCE477A-E425-4ADD-86B0-D63FF973EA90}">
      <dgm:prSet/>
      <dgm:spPr/>
      <dgm:t>
        <a:bodyPr/>
        <a:lstStyle/>
        <a:p>
          <a:endParaRPr lang="en-US" sz="2400" b="1">
            <a:effectLst/>
          </a:endParaRPr>
        </a:p>
      </dgm:t>
    </dgm:pt>
    <dgm:pt modelId="{C975D256-28BE-4FB1-8FBE-E605A56CAD50}">
      <dgm:prSet phldrT="[Text]" custT="1"/>
      <dgm:spPr/>
      <dgm:t>
        <a:bodyPr/>
        <a:lstStyle/>
        <a:p>
          <a:r>
            <a:rPr lang="en-US" sz="2400" b="1" dirty="0" smtClean="0">
              <a:effectLst/>
            </a:rPr>
            <a:t>4</a:t>
          </a:r>
          <a:endParaRPr lang="en-US" sz="2400" b="1" dirty="0">
            <a:effectLst/>
          </a:endParaRPr>
        </a:p>
      </dgm:t>
    </dgm:pt>
    <dgm:pt modelId="{392C9D12-832A-4307-802D-A9B3B8A9B51C}" type="parTrans" cxnId="{BF84918A-2E3F-40C0-840B-0C09F7E47F30}">
      <dgm:prSet/>
      <dgm:spPr/>
      <dgm:t>
        <a:bodyPr/>
        <a:lstStyle/>
        <a:p>
          <a:endParaRPr lang="en-US" sz="2400" b="1">
            <a:effectLst/>
          </a:endParaRPr>
        </a:p>
      </dgm:t>
    </dgm:pt>
    <dgm:pt modelId="{F5A3C01D-4120-4F28-8916-57AB4523370D}" type="sibTrans" cxnId="{BF84918A-2E3F-40C0-840B-0C09F7E47F30}">
      <dgm:prSet/>
      <dgm:spPr/>
      <dgm:t>
        <a:bodyPr/>
        <a:lstStyle/>
        <a:p>
          <a:endParaRPr lang="en-US" sz="2400" b="1">
            <a:effectLst/>
          </a:endParaRPr>
        </a:p>
      </dgm:t>
    </dgm:pt>
    <dgm:pt modelId="{48899573-5ED7-4753-AFA5-E598E2A995F0}">
      <dgm:prSet phldrT="[Text]" custT="1"/>
      <dgm:spPr/>
      <dgm:t>
        <a:bodyPr/>
        <a:lstStyle/>
        <a:p>
          <a:r>
            <a:rPr lang="en-US" sz="2800" b="1" smtClean="0">
              <a:effectLst/>
            </a:rPr>
            <a:t>Secondary boot loader</a:t>
          </a:r>
          <a:endParaRPr lang="en-US" sz="2800" b="1" dirty="0">
            <a:effectLst/>
          </a:endParaRPr>
        </a:p>
      </dgm:t>
    </dgm:pt>
    <dgm:pt modelId="{F4460444-F2A8-41AD-B55E-2F7DF6D7ED57}" type="parTrans" cxnId="{CC0B74DA-EB0D-4998-B0B1-E9D638B4F110}">
      <dgm:prSet/>
      <dgm:spPr/>
      <dgm:t>
        <a:bodyPr/>
        <a:lstStyle/>
        <a:p>
          <a:endParaRPr lang="en-US" sz="2400" b="1">
            <a:effectLst/>
          </a:endParaRPr>
        </a:p>
      </dgm:t>
    </dgm:pt>
    <dgm:pt modelId="{91DA5127-388B-4C83-83E2-E16E3F5C413F}" type="sibTrans" cxnId="{CC0B74DA-EB0D-4998-B0B1-E9D638B4F110}">
      <dgm:prSet/>
      <dgm:spPr/>
      <dgm:t>
        <a:bodyPr/>
        <a:lstStyle/>
        <a:p>
          <a:endParaRPr lang="en-US" sz="2400" b="1">
            <a:effectLst/>
          </a:endParaRPr>
        </a:p>
      </dgm:t>
    </dgm:pt>
    <dgm:pt modelId="{2D6DB786-89F4-4834-9E30-39C6340894B8}">
      <dgm:prSet phldrT="[Text]" custT="1"/>
      <dgm:spPr/>
      <dgm:t>
        <a:bodyPr/>
        <a:lstStyle/>
        <a:p>
          <a:r>
            <a:rPr lang="en-US" sz="2400" b="1" dirty="0" smtClean="0">
              <a:effectLst/>
            </a:rPr>
            <a:t>5</a:t>
          </a:r>
          <a:endParaRPr lang="en-US" sz="2400" b="1" dirty="0">
            <a:effectLst/>
          </a:endParaRPr>
        </a:p>
      </dgm:t>
    </dgm:pt>
    <dgm:pt modelId="{3CF3B60A-11E5-4682-987A-8AC9FFCEAA47}" type="parTrans" cxnId="{67D59B45-1F93-49E9-BEFE-36610D5E79BA}">
      <dgm:prSet/>
      <dgm:spPr/>
      <dgm:t>
        <a:bodyPr/>
        <a:lstStyle/>
        <a:p>
          <a:endParaRPr lang="en-US" sz="2400" b="1">
            <a:effectLst/>
          </a:endParaRPr>
        </a:p>
      </dgm:t>
    </dgm:pt>
    <dgm:pt modelId="{D8504EF7-EB57-4DDC-8558-5706F5DD6B79}" type="sibTrans" cxnId="{67D59B45-1F93-49E9-BEFE-36610D5E79BA}">
      <dgm:prSet/>
      <dgm:spPr/>
      <dgm:t>
        <a:bodyPr/>
        <a:lstStyle/>
        <a:p>
          <a:endParaRPr lang="en-US" sz="2400" b="1">
            <a:effectLst/>
          </a:endParaRPr>
        </a:p>
      </dgm:t>
    </dgm:pt>
    <dgm:pt modelId="{82993AF3-9034-4299-8FA9-AB3DA5D55EBD}">
      <dgm:prSet phldrT="[Text]" custT="1"/>
      <dgm:spPr/>
      <dgm:t>
        <a:bodyPr/>
        <a:lstStyle/>
        <a:p>
          <a:r>
            <a:rPr lang="en-US" sz="2800" b="1" smtClean="0">
              <a:effectLst/>
            </a:rPr>
            <a:t>Kernel Invocation</a:t>
          </a:r>
          <a:endParaRPr lang="en-US" sz="2800" b="1" dirty="0">
            <a:effectLst/>
          </a:endParaRPr>
        </a:p>
      </dgm:t>
    </dgm:pt>
    <dgm:pt modelId="{3475D0FB-50F4-4BC7-9BC7-B114E27F20F3}" type="parTrans" cxnId="{568265A6-F3CE-42C7-AC63-B1D22D1167EF}">
      <dgm:prSet/>
      <dgm:spPr/>
      <dgm:t>
        <a:bodyPr/>
        <a:lstStyle/>
        <a:p>
          <a:endParaRPr lang="en-US" sz="2400" b="1">
            <a:effectLst/>
          </a:endParaRPr>
        </a:p>
      </dgm:t>
    </dgm:pt>
    <dgm:pt modelId="{45BDD420-D9A3-4EC5-AF06-C16F56217D1E}" type="sibTrans" cxnId="{568265A6-F3CE-42C7-AC63-B1D22D1167EF}">
      <dgm:prSet/>
      <dgm:spPr/>
      <dgm:t>
        <a:bodyPr/>
        <a:lstStyle/>
        <a:p>
          <a:endParaRPr lang="en-US" sz="2400" b="1">
            <a:effectLst/>
          </a:endParaRPr>
        </a:p>
      </dgm:t>
    </dgm:pt>
    <dgm:pt modelId="{EFB2414E-9D6D-4FDA-B486-B0B6E69E08AA}" type="pres">
      <dgm:prSet presAssocID="{8101081C-935D-4200-879C-8E468617FBA6}" presName="linearFlow" presStyleCnt="0">
        <dgm:presLayoutVars>
          <dgm:dir/>
          <dgm:animLvl val="lvl"/>
          <dgm:resizeHandles val="exact"/>
        </dgm:presLayoutVars>
      </dgm:prSet>
      <dgm:spPr/>
      <dgm:t>
        <a:bodyPr/>
        <a:lstStyle/>
        <a:p>
          <a:endParaRPr lang="en-US"/>
        </a:p>
      </dgm:t>
    </dgm:pt>
    <dgm:pt modelId="{1AAF9DB9-D37C-41FB-AE22-9BC388F27D44}" type="pres">
      <dgm:prSet presAssocID="{52BE2EAC-1057-4D2A-AA3B-B04D5C92D63F}" presName="composite" presStyleCnt="0"/>
      <dgm:spPr/>
      <dgm:t>
        <a:bodyPr/>
        <a:lstStyle/>
        <a:p>
          <a:endParaRPr lang="en-US"/>
        </a:p>
      </dgm:t>
    </dgm:pt>
    <dgm:pt modelId="{A2FBAF34-1228-4A15-BC99-98DF68606474}" type="pres">
      <dgm:prSet presAssocID="{52BE2EAC-1057-4D2A-AA3B-B04D5C92D63F}" presName="parentText" presStyleLbl="alignNode1" presStyleIdx="0" presStyleCnt="5">
        <dgm:presLayoutVars>
          <dgm:chMax val="1"/>
          <dgm:bulletEnabled val="1"/>
        </dgm:presLayoutVars>
      </dgm:prSet>
      <dgm:spPr/>
      <dgm:t>
        <a:bodyPr/>
        <a:lstStyle/>
        <a:p>
          <a:endParaRPr lang="en-US"/>
        </a:p>
      </dgm:t>
    </dgm:pt>
    <dgm:pt modelId="{75D36ADE-6B84-4302-8712-370061765928}" type="pres">
      <dgm:prSet presAssocID="{52BE2EAC-1057-4D2A-AA3B-B04D5C92D63F}" presName="descendantText" presStyleLbl="alignAcc1" presStyleIdx="0" presStyleCnt="5">
        <dgm:presLayoutVars>
          <dgm:bulletEnabled val="1"/>
        </dgm:presLayoutVars>
      </dgm:prSet>
      <dgm:spPr/>
      <dgm:t>
        <a:bodyPr/>
        <a:lstStyle/>
        <a:p>
          <a:endParaRPr lang="en-US"/>
        </a:p>
      </dgm:t>
    </dgm:pt>
    <dgm:pt modelId="{7F3252FA-463E-4EF1-BD81-39823CE6A186}" type="pres">
      <dgm:prSet presAssocID="{6A84B179-354E-4893-BD82-160C2D406F28}" presName="sp" presStyleCnt="0"/>
      <dgm:spPr/>
      <dgm:t>
        <a:bodyPr/>
        <a:lstStyle/>
        <a:p>
          <a:endParaRPr lang="en-US"/>
        </a:p>
      </dgm:t>
    </dgm:pt>
    <dgm:pt modelId="{19450DDF-BAC1-45BD-A2F8-597F58475930}" type="pres">
      <dgm:prSet presAssocID="{AA5FCA01-992A-4369-89A1-F92177494650}" presName="composite" presStyleCnt="0"/>
      <dgm:spPr/>
      <dgm:t>
        <a:bodyPr/>
        <a:lstStyle/>
        <a:p>
          <a:endParaRPr lang="en-US"/>
        </a:p>
      </dgm:t>
    </dgm:pt>
    <dgm:pt modelId="{8A011597-E4E6-4C66-9108-1F0577FB847A}" type="pres">
      <dgm:prSet presAssocID="{AA5FCA01-992A-4369-89A1-F92177494650}" presName="parentText" presStyleLbl="alignNode1" presStyleIdx="1" presStyleCnt="5">
        <dgm:presLayoutVars>
          <dgm:chMax val="1"/>
          <dgm:bulletEnabled val="1"/>
        </dgm:presLayoutVars>
      </dgm:prSet>
      <dgm:spPr/>
      <dgm:t>
        <a:bodyPr/>
        <a:lstStyle/>
        <a:p>
          <a:endParaRPr lang="en-US"/>
        </a:p>
      </dgm:t>
    </dgm:pt>
    <dgm:pt modelId="{DF55B58F-06AB-42E9-AA3E-385891F2A998}" type="pres">
      <dgm:prSet presAssocID="{AA5FCA01-992A-4369-89A1-F92177494650}" presName="descendantText" presStyleLbl="alignAcc1" presStyleIdx="1" presStyleCnt="5">
        <dgm:presLayoutVars>
          <dgm:bulletEnabled val="1"/>
        </dgm:presLayoutVars>
      </dgm:prSet>
      <dgm:spPr/>
      <dgm:t>
        <a:bodyPr/>
        <a:lstStyle/>
        <a:p>
          <a:endParaRPr lang="en-US"/>
        </a:p>
      </dgm:t>
    </dgm:pt>
    <dgm:pt modelId="{7402A585-6C3E-4DE9-A928-5D9B54B8A8C5}" type="pres">
      <dgm:prSet presAssocID="{71E99B7C-EAED-4FFD-9FA9-F53F01075F4E}" presName="sp" presStyleCnt="0"/>
      <dgm:spPr/>
      <dgm:t>
        <a:bodyPr/>
        <a:lstStyle/>
        <a:p>
          <a:endParaRPr lang="en-US"/>
        </a:p>
      </dgm:t>
    </dgm:pt>
    <dgm:pt modelId="{0CD933D6-6D03-44EB-8685-DC785A1E5B5A}" type="pres">
      <dgm:prSet presAssocID="{E15CF72E-D9AA-40D1-8229-7D2F2846BA7E}" presName="composite" presStyleCnt="0"/>
      <dgm:spPr/>
      <dgm:t>
        <a:bodyPr/>
        <a:lstStyle/>
        <a:p>
          <a:endParaRPr lang="en-US"/>
        </a:p>
      </dgm:t>
    </dgm:pt>
    <dgm:pt modelId="{88060866-91CF-4F9E-A3E0-CD33A8F5D981}" type="pres">
      <dgm:prSet presAssocID="{E15CF72E-D9AA-40D1-8229-7D2F2846BA7E}" presName="parentText" presStyleLbl="alignNode1" presStyleIdx="2" presStyleCnt="5">
        <dgm:presLayoutVars>
          <dgm:chMax val="1"/>
          <dgm:bulletEnabled val="1"/>
        </dgm:presLayoutVars>
      </dgm:prSet>
      <dgm:spPr/>
      <dgm:t>
        <a:bodyPr/>
        <a:lstStyle/>
        <a:p>
          <a:endParaRPr lang="en-US"/>
        </a:p>
      </dgm:t>
    </dgm:pt>
    <dgm:pt modelId="{8B1D4705-9C48-444B-8397-B5065351413F}" type="pres">
      <dgm:prSet presAssocID="{E15CF72E-D9AA-40D1-8229-7D2F2846BA7E}" presName="descendantText" presStyleLbl="alignAcc1" presStyleIdx="2" presStyleCnt="5">
        <dgm:presLayoutVars>
          <dgm:bulletEnabled val="1"/>
        </dgm:presLayoutVars>
      </dgm:prSet>
      <dgm:spPr/>
      <dgm:t>
        <a:bodyPr/>
        <a:lstStyle/>
        <a:p>
          <a:endParaRPr lang="en-US"/>
        </a:p>
      </dgm:t>
    </dgm:pt>
    <dgm:pt modelId="{35B6686C-9C2B-43BE-B50B-23BB017DD1FC}" type="pres">
      <dgm:prSet presAssocID="{F6A7B36C-F95B-4000-ACD9-E9AF2D00C9B1}" presName="sp" presStyleCnt="0"/>
      <dgm:spPr/>
      <dgm:t>
        <a:bodyPr/>
        <a:lstStyle/>
        <a:p>
          <a:endParaRPr lang="en-US"/>
        </a:p>
      </dgm:t>
    </dgm:pt>
    <dgm:pt modelId="{98C55DDB-2622-4F00-A1ED-DF87073B06EC}" type="pres">
      <dgm:prSet presAssocID="{C975D256-28BE-4FB1-8FBE-E605A56CAD50}" presName="composite" presStyleCnt="0"/>
      <dgm:spPr/>
      <dgm:t>
        <a:bodyPr/>
        <a:lstStyle/>
        <a:p>
          <a:endParaRPr lang="en-US"/>
        </a:p>
      </dgm:t>
    </dgm:pt>
    <dgm:pt modelId="{C536F4FC-B40D-4FD1-9F9E-32BAACEEE719}" type="pres">
      <dgm:prSet presAssocID="{C975D256-28BE-4FB1-8FBE-E605A56CAD50}" presName="parentText" presStyleLbl="alignNode1" presStyleIdx="3" presStyleCnt="5">
        <dgm:presLayoutVars>
          <dgm:chMax val="1"/>
          <dgm:bulletEnabled val="1"/>
        </dgm:presLayoutVars>
      </dgm:prSet>
      <dgm:spPr/>
      <dgm:t>
        <a:bodyPr/>
        <a:lstStyle/>
        <a:p>
          <a:endParaRPr lang="en-US"/>
        </a:p>
      </dgm:t>
    </dgm:pt>
    <dgm:pt modelId="{ABDEBA8C-756F-45CF-98AE-72B1FD2B017F}" type="pres">
      <dgm:prSet presAssocID="{C975D256-28BE-4FB1-8FBE-E605A56CAD50}" presName="descendantText" presStyleLbl="alignAcc1" presStyleIdx="3" presStyleCnt="5">
        <dgm:presLayoutVars>
          <dgm:bulletEnabled val="1"/>
        </dgm:presLayoutVars>
      </dgm:prSet>
      <dgm:spPr/>
      <dgm:t>
        <a:bodyPr/>
        <a:lstStyle/>
        <a:p>
          <a:endParaRPr lang="en-US"/>
        </a:p>
      </dgm:t>
    </dgm:pt>
    <dgm:pt modelId="{C1BB1F1D-8065-42EF-A2B0-45BE6C9CFB04}" type="pres">
      <dgm:prSet presAssocID="{F5A3C01D-4120-4F28-8916-57AB4523370D}" presName="sp" presStyleCnt="0"/>
      <dgm:spPr/>
      <dgm:t>
        <a:bodyPr/>
        <a:lstStyle/>
        <a:p>
          <a:endParaRPr lang="en-US"/>
        </a:p>
      </dgm:t>
    </dgm:pt>
    <dgm:pt modelId="{14356176-2A6B-41FE-A6FA-7F8EF3A72A23}" type="pres">
      <dgm:prSet presAssocID="{2D6DB786-89F4-4834-9E30-39C6340894B8}" presName="composite" presStyleCnt="0"/>
      <dgm:spPr/>
      <dgm:t>
        <a:bodyPr/>
        <a:lstStyle/>
        <a:p>
          <a:endParaRPr lang="en-US"/>
        </a:p>
      </dgm:t>
    </dgm:pt>
    <dgm:pt modelId="{7B1C97FC-DA1E-4C8C-B22E-17603829F0B5}" type="pres">
      <dgm:prSet presAssocID="{2D6DB786-89F4-4834-9E30-39C6340894B8}" presName="parentText" presStyleLbl="alignNode1" presStyleIdx="4" presStyleCnt="5">
        <dgm:presLayoutVars>
          <dgm:chMax val="1"/>
          <dgm:bulletEnabled val="1"/>
        </dgm:presLayoutVars>
      </dgm:prSet>
      <dgm:spPr/>
      <dgm:t>
        <a:bodyPr/>
        <a:lstStyle/>
        <a:p>
          <a:endParaRPr lang="en-US"/>
        </a:p>
      </dgm:t>
    </dgm:pt>
    <dgm:pt modelId="{D6E2620E-6393-4BBD-A835-FE2DF6BF2CFA}" type="pres">
      <dgm:prSet presAssocID="{2D6DB786-89F4-4834-9E30-39C6340894B8}" presName="descendantText" presStyleLbl="alignAcc1" presStyleIdx="4" presStyleCnt="5">
        <dgm:presLayoutVars>
          <dgm:bulletEnabled val="1"/>
        </dgm:presLayoutVars>
      </dgm:prSet>
      <dgm:spPr/>
      <dgm:t>
        <a:bodyPr/>
        <a:lstStyle/>
        <a:p>
          <a:endParaRPr lang="en-US"/>
        </a:p>
      </dgm:t>
    </dgm:pt>
  </dgm:ptLst>
  <dgm:cxnLst>
    <dgm:cxn modelId="{0B95E1B1-C407-4F5F-B176-5AB0E879C475}" srcId="{AA5FCA01-992A-4369-89A1-F92177494650}" destId="{B4417219-1F6A-4A18-9009-78A3893EBC7F}" srcOrd="0" destOrd="0" parTransId="{C5F728CA-A993-4B98-8288-A76FA0E44B17}" sibTransId="{9E83FCB5-75F6-4766-93D3-41D258B748C8}"/>
    <dgm:cxn modelId="{4958D07C-812C-47DE-86E0-3D14E4C5C2B9}" srcId="{52BE2EAC-1057-4D2A-AA3B-B04D5C92D63F}" destId="{8F4620BA-8468-476A-A076-F9ACC49E9658}" srcOrd="0" destOrd="0" parTransId="{2CEEA851-3FF9-4946-8ED8-300F7795F33B}" sibTransId="{4D214597-6FFB-421A-A5FF-855643233737}"/>
    <dgm:cxn modelId="{1E5ED958-4684-49D3-9FAB-8A91519CD38F}" type="presOf" srcId="{C975D256-28BE-4FB1-8FBE-E605A56CAD50}" destId="{C536F4FC-B40D-4FD1-9F9E-32BAACEEE719}" srcOrd="0" destOrd="0" presId="urn:microsoft.com/office/officeart/2005/8/layout/chevron2"/>
    <dgm:cxn modelId="{9846FCB1-C000-4DD5-A06B-6FA618D87707}" type="presOf" srcId="{E15CF72E-D9AA-40D1-8229-7D2F2846BA7E}" destId="{88060866-91CF-4F9E-A3E0-CD33A8F5D981}" srcOrd="0" destOrd="0" presId="urn:microsoft.com/office/officeart/2005/8/layout/chevron2"/>
    <dgm:cxn modelId="{568265A6-F3CE-42C7-AC63-B1D22D1167EF}" srcId="{2D6DB786-89F4-4834-9E30-39C6340894B8}" destId="{82993AF3-9034-4299-8FA9-AB3DA5D55EBD}" srcOrd="0" destOrd="0" parTransId="{3475D0FB-50F4-4BC7-9BC7-B114E27F20F3}" sibTransId="{45BDD420-D9A3-4EC5-AF06-C16F56217D1E}"/>
    <dgm:cxn modelId="{BF84918A-2E3F-40C0-840B-0C09F7E47F30}" srcId="{8101081C-935D-4200-879C-8E468617FBA6}" destId="{C975D256-28BE-4FB1-8FBE-E605A56CAD50}" srcOrd="3" destOrd="0" parTransId="{392C9D12-832A-4307-802D-A9B3B8A9B51C}" sibTransId="{F5A3C01D-4120-4F28-8916-57AB4523370D}"/>
    <dgm:cxn modelId="{34DDF12B-FC61-43E1-AADE-2CE28DB1E05F}" type="presOf" srcId="{8101081C-935D-4200-879C-8E468617FBA6}" destId="{EFB2414E-9D6D-4FDA-B486-B0B6E69E08AA}" srcOrd="0" destOrd="0" presId="urn:microsoft.com/office/officeart/2005/8/layout/chevron2"/>
    <dgm:cxn modelId="{CC0B74DA-EB0D-4998-B0B1-E9D638B4F110}" srcId="{C975D256-28BE-4FB1-8FBE-E605A56CAD50}" destId="{48899573-5ED7-4753-AFA5-E598E2A995F0}" srcOrd="0" destOrd="0" parTransId="{F4460444-F2A8-41AD-B55E-2F7DF6D7ED57}" sibTransId="{91DA5127-388B-4C83-83E2-E16E3F5C413F}"/>
    <dgm:cxn modelId="{1ED8C524-12E1-4F87-9D0A-D60B2F4E1C39}" type="presOf" srcId="{B4417219-1F6A-4A18-9009-78A3893EBC7F}" destId="{DF55B58F-06AB-42E9-AA3E-385891F2A998}" srcOrd="0" destOrd="0" presId="urn:microsoft.com/office/officeart/2005/8/layout/chevron2"/>
    <dgm:cxn modelId="{2E2245C6-D4A7-490B-8D7E-125E01366474}" type="presOf" srcId="{48899573-5ED7-4753-AFA5-E598E2A995F0}" destId="{ABDEBA8C-756F-45CF-98AE-72B1FD2B017F}" srcOrd="0" destOrd="0" presId="urn:microsoft.com/office/officeart/2005/8/layout/chevron2"/>
    <dgm:cxn modelId="{F48E1950-0E1C-4965-AACD-CA103AAF1431}" type="presOf" srcId="{AA5FCA01-992A-4369-89A1-F92177494650}" destId="{8A011597-E4E6-4C66-9108-1F0577FB847A}" srcOrd="0" destOrd="0" presId="urn:microsoft.com/office/officeart/2005/8/layout/chevron2"/>
    <dgm:cxn modelId="{60378869-3756-46D5-AA44-7CFDE8537718}" srcId="{8101081C-935D-4200-879C-8E468617FBA6}" destId="{E15CF72E-D9AA-40D1-8229-7D2F2846BA7E}" srcOrd="2" destOrd="0" parTransId="{C64116FF-8DA7-4CBA-80A8-1A0D604E5622}" sibTransId="{F6A7B36C-F95B-4000-ACD9-E9AF2D00C9B1}"/>
    <dgm:cxn modelId="{F38E1BC2-261B-4A07-8EF6-58C0208EE27F}" type="presOf" srcId="{2D6DB786-89F4-4834-9E30-39C6340894B8}" destId="{7B1C97FC-DA1E-4C8C-B22E-17603829F0B5}" srcOrd="0" destOrd="0" presId="urn:microsoft.com/office/officeart/2005/8/layout/chevron2"/>
    <dgm:cxn modelId="{E357C248-BD6A-4F6E-AFDF-AA6975AA48DD}" type="presOf" srcId="{52BE2EAC-1057-4D2A-AA3B-B04D5C92D63F}" destId="{A2FBAF34-1228-4A15-BC99-98DF68606474}" srcOrd="0" destOrd="0" presId="urn:microsoft.com/office/officeart/2005/8/layout/chevron2"/>
    <dgm:cxn modelId="{BC631EC1-548A-407F-87F8-50CAAB7450F0}" srcId="{8101081C-935D-4200-879C-8E468617FBA6}" destId="{AA5FCA01-992A-4369-89A1-F92177494650}" srcOrd="1" destOrd="0" parTransId="{69B9E670-BACC-457C-92E7-12983FEA577B}" sibTransId="{71E99B7C-EAED-4FFD-9FA9-F53F01075F4E}"/>
    <dgm:cxn modelId="{0FCE477A-E425-4ADD-86B0-D63FF973EA90}" srcId="{E15CF72E-D9AA-40D1-8229-7D2F2846BA7E}" destId="{0C3464E5-144E-4D67-9283-A2C4526BB59E}" srcOrd="0" destOrd="0" parTransId="{6F8B8107-73AF-4638-9281-21D11F65E4D2}" sibTransId="{4340B72D-2961-4382-83B0-189CEB0B5CF9}"/>
    <dgm:cxn modelId="{D2E484FF-CE3B-4D37-93F6-413BC25B5ABD}" type="presOf" srcId="{82993AF3-9034-4299-8FA9-AB3DA5D55EBD}" destId="{D6E2620E-6393-4BBD-A835-FE2DF6BF2CFA}" srcOrd="0" destOrd="0" presId="urn:microsoft.com/office/officeart/2005/8/layout/chevron2"/>
    <dgm:cxn modelId="{7B5962E0-6370-4B59-B9E6-982313CACF50}" srcId="{8101081C-935D-4200-879C-8E468617FBA6}" destId="{52BE2EAC-1057-4D2A-AA3B-B04D5C92D63F}" srcOrd="0" destOrd="0" parTransId="{8E89DC81-F809-477D-9001-716802F42C78}" sibTransId="{6A84B179-354E-4893-BD82-160C2D406F28}"/>
    <dgm:cxn modelId="{73053CE8-3FDF-43D9-8DC1-D0737945C9DC}" type="presOf" srcId="{8F4620BA-8468-476A-A076-F9ACC49E9658}" destId="{75D36ADE-6B84-4302-8712-370061765928}" srcOrd="0" destOrd="0" presId="urn:microsoft.com/office/officeart/2005/8/layout/chevron2"/>
    <dgm:cxn modelId="{297135F3-4B45-40F3-BD9C-C922DDD7287B}" type="presOf" srcId="{0C3464E5-144E-4D67-9283-A2C4526BB59E}" destId="{8B1D4705-9C48-444B-8397-B5065351413F}" srcOrd="0" destOrd="0" presId="urn:microsoft.com/office/officeart/2005/8/layout/chevron2"/>
    <dgm:cxn modelId="{67D59B45-1F93-49E9-BEFE-36610D5E79BA}" srcId="{8101081C-935D-4200-879C-8E468617FBA6}" destId="{2D6DB786-89F4-4834-9E30-39C6340894B8}" srcOrd="4" destOrd="0" parTransId="{3CF3B60A-11E5-4682-987A-8AC9FFCEAA47}" sibTransId="{D8504EF7-EB57-4DDC-8558-5706F5DD6B79}"/>
    <dgm:cxn modelId="{E928F77A-B6D9-472C-9FF3-B6D12B34D56E}" type="presParOf" srcId="{EFB2414E-9D6D-4FDA-B486-B0B6E69E08AA}" destId="{1AAF9DB9-D37C-41FB-AE22-9BC388F27D44}" srcOrd="0" destOrd="0" presId="urn:microsoft.com/office/officeart/2005/8/layout/chevron2"/>
    <dgm:cxn modelId="{64DA25B5-23E1-4223-9C57-DF18A1CFB9E8}" type="presParOf" srcId="{1AAF9DB9-D37C-41FB-AE22-9BC388F27D44}" destId="{A2FBAF34-1228-4A15-BC99-98DF68606474}" srcOrd="0" destOrd="0" presId="urn:microsoft.com/office/officeart/2005/8/layout/chevron2"/>
    <dgm:cxn modelId="{EE4B8D29-3B80-4769-8A47-AFA023B82786}" type="presParOf" srcId="{1AAF9DB9-D37C-41FB-AE22-9BC388F27D44}" destId="{75D36ADE-6B84-4302-8712-370061765928}" srcOrd="1" destOrd="0" presId="urn:microsoft.com/office/officeart/2005/8/layout/chevron2"/>
    <dgm:cxn modelId="{3786744F-A0B5-4BAD-90BE-0A382F047FD9}" type="presParOf" srcId="{EFB2414E-9D6D-4FDA-B486-B0B6E69E08AA}" destId="{7F3252FA-463E-4EF1-BD81-39823CE6A186}" srcOrd="1" destOrd="0" presId="urn:microsoft.com/office/officeart/2005/8/layout/chevron2"/>
    <dgm:cxn modelId="{47536962-F4F4-45EE-A826-CAC01A5F8524}" type="presParOf" srcId="{EFB2414E-9D6D-4FDA-B486-B0B6E69E08AA}" destId="{19450DDF-BAC1-45BD-A2F8-597F58475930}" srcOrd="2" destOrd="0" presId="urn:microsoft.com/office/officeart/2005/8/layout/chevron2"/>
    <dgm:cxn modelId="{FEF675E3-627C-45FF-BC4B-65838DF5D6A5}" type="presParOf" srcId="{19450DDF-BAC1-45BD-A2F8-597F58475930}" destId="{8A011597-E4E6-4C66-9108-1F0577FB847A}" srcOrd="0" destOrd="0" presId="urn:microsoft.com/office/officeart/2005/8/layout/chevron2"/>
    <dgm:cxn modelId="{518964D0-93E7-4D2D-AAB9-6919D6753CED}" type="presParOf" srcId="{19450DDF-BAC1-45BD-A2F8-597F58475930}" destId="{DF55B58F-06AB-42E9-AA3E-385891F2A998}" srcOrd="1" destOrd="0" presId="urn:microsoft.com/office/officeart/2005/8/layout/chevron2"/>
    <dgm:cxn modelId="{469F84E5-726D-43A2-99E9-E908228C0771}" type="presParOf" srcId="{EFB2414E-9D6D-4FDA-B486-B0B6E69E08AA}" destId="{7402A585-6C3E-4DE9-A928-5D9B54B8A8C5}" srcOrd="3" destOrd="0" presId="urn:microsoft.com/office/officeart/2005/8/layout/chevron2"/>
    <dgm:cxn modelId="{99052C74-265D-448A-A122-84A0961A94D7}" type="presParOf" srcId="{EFB2414E-9D6D-4FDA-B486-B0B6E69E08AA}" destId="{0CD933D6-6D03-44EB-8685-DC785A1E5B5A}" srcOrd="4" destOrd="0" presId="urn:microsoft.com/office/officeart/2005/8/layout/chevron2"/>
    <dgm:cxn modelId="{2F05287F-216F-4908-B77E-F1B6ED7FA047}" type="presParOf" srcId="{0CD933D6-6D03-44EB-8685-DC785A1E5B5A}" destId="{88060866-91CF-4F9E-A3E0-CD33A8F5D981}" srcOrd="0" destOrd="0" presId="urn:microsoft.com/office/officeart/2005/8/layout/chevron2"/>
    <dgm:cxn modelId="{B494C782-26B8-4774-B06D-D2A7AE6CC843}" type="presParOf" srcId="{0CD933D6-6D03-44EB-8685-DC785A1E5B5A}" destId="{8B1D4705-9C48-444B-8397-B5065351413F}" srcOrd="1" destOrd="0" presId="urn:microsoft.com/office/officeart/2005/8/layout/chevron2"/>
    <dgm:cxn modelId="{284FC8B8-C598-4A2D-BBE1-80DA9046CE7E}" type="presParOf" srcId="{EFB2414E-9D6D-4FDA-B486-B0B6E69E08AA}" destId="{35B6686C-9C2B-43BE-B50B-23BB017DD1FC}" srcOrd="5" destOrd="0" presId="urn:microsoft.com/office/officeart/2005/8/layout/chevron2"/>
    <dgm:cxn modelId="{E69952A2-768C-47EA-A4A6-5DFAF4E67B09}" type="presParOf" srcId="{EFB2414E-9D6D-4FDA-B486-B0B6E69E08AA}" destId="{98C55DDB-2622-4F00-A1ED-DF87073B06EC}" srcOrd="6" destOrd="0" presId="urn:microsoft.com/office/officeart/2005/8/layout/chevron2"/>
    <dgm:cxn modelId="{C61CC65A-D6A6-40B3-AC13-DE0B4869A7DF}" type="presParOf" srcId="{98C55DDB-2622-4F00-A1ED-DF87073B06EC}" destId="{C536F4FC-B40D-4FD1-9F9E-32BAACEEE719}" srcOrd="0" destOrd="0" presId="urn:microsoft.com/office/officeart/2005/8/layout/chevron2"/>
    <dgm:cxn modelId="{608F11C1-D192-48D9-B0EC-DFD764A6124E}" type="presParOf" srcId="{98C55DDB-2622-4F00-A1ED-DF87073B06EC}" destId="{ABDEBA8C-756F-45CF-98AE-72B1FD2B017F}" srcOrd="1" destOrd="0" presId="urn:microsoft.com/office/officeart/2005/8/layout/chevron2"/>
    <dgm:cxn modelId="{20FF38BF-2F25-44A6-A736-01858169AA01}" type="presParOf" srcId="{EFB2414E-9D6D-4FDA-B486-B0B6E69E08AA}" destId="{C1BB1F1D-8065-42EF-A2B0-45BE6C9CFB04}" srcOrd="7" destOrd="0" presId="urn:microsoft.com/office/officeart/2005/8/layout/chevron2"/>
    <dgm:cxn modelId="{1C99CB7E-3333-414F-9DBE-E39C01D77C4F}" type="presParOf" srcId="{EFB2414E-9D6D-4FDA-B486-B0B6E69E08AA}" destId="{14356176-2A6B-41FE-A6FA-7F8EF3A72A23}" srcOrd="8" destOrd="0" presId="urn:microsoft.com/office/officeart/2005/8/layout/chevron2"/>
    <dgm:cxn modelId="{D736C3DB-72BD-41BE-AD62-61CCE6822E19}" type="presParOf" srcId="{14356176-2A6B-41FE-A6FA-7F8EF3A72A23}" destId="{7B1C97FC-DA1E-4C8C-B22E-17603829F0B5}" srcOrd="0" destOrd="0" presId="urn:microsoft.com/office/officeart/2005/8/layout/chevron2"/>
    <dgm:cxn modelId="{B05D3F4D-3493-4A27-BB9C-A33F0EC406CE}" type="presParOf" srcId="{14356176-2A6B-41FE-A6FA-7F8EF3A72A23}" destId="{D6E2620E-6393-4BBD-A835-FE2DF6BF2C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5115B-D150-4A4A-9F39-54533D69B5DE}">
      <dsp:nvSpPr>
        <dsp:cNvPr id="0" name=""/>
        <dsp:cNvSpPr/>
      </dsp:nvSpPr>
      <dsp:spPr>
        <a:xfrm>
          <a:off x="-4769038" y="-731166"/>
          <a:ext cx="5681908" cy="5681908"/>
        </a:xfrm>
        <a:prstGeom prst="blockArc">
          <a:avLst>
            <a:gd name="adj1" fmla="val 18900000"/>
            <a:gd name="adj2" fmla="val 2700000"/>
            <a:gd name="adj3" fmla="val 38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3FE0F3-01A6-4480-92EA-CCB9BD2F1823}">
      <dsp:nvSpPr>
        <dsp:cNvPr id="0" name=""/>
        <dsp:cNvSpPr/>
      </dsp:nvSpPr>
      <dsp:spPr>
        <a:xfrm>
          <a:off x="296003" y="191821"/>
          <a:ext cx="9007565"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Portability and hardware support: Run on most architectures</a:t>
          </a:r>
        </a:p>
      </dsp:txBody>
      <dsp:txXfrm>
        <a:off x="296003" y="191821"/>
        <a:ext cx="9007565" cy="383474"/>
      </dsp:txXfrm>
    </dsp:sp>
    <dsp:sp modelId="{72C26F6E-29CB-4595-B98B-5BAA99E09079}">
      <dsp:nvSpPr>
        <dsp:cNvPr id="0" name=""/>
        <dsp:cNvSpPr/>
      </dsp:nvSpPr>
      <dsp:spPr>
        <a:xfrm>
          <a:off x="56331" y="143887"/>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C61399-E637-4B7C-8639-400B3510D795}">
      <dsp:nvSpPr>
        <dsp:cNvPr id="0" name=""/>
        <dsp:cNvSpPr/>
      </dsp:nvSpPr>
      <dsp:spPr>
        <a:xfrm>
          <a:off x="643274" y="767371"/>
          <a:ext cx="8660294"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Scalability: Can run on super computer as well as tiny devices (4MB RAM)</a:t>
          </a:r>
        </a:p>
      </dsp:txBody>
      <dsp:txXfrm>
        <a:off x="643274" y="767371"/>
        <a:ext cx="8660294" cy="383474"/>
      </dsp:txXfrm>
    </dsp:sp>
    <dsp:sp modelId="{2B36E600-DBAF-4D50-9396-1568F64D27B2}">
      <dsp:nvSpPr>
        <dsp:cNvPr id="0" name=""/>
        <dsp:cNvSpPr/>
      </dsp:nvSpPr>
      <dsp:spPr>
        <a:xfrm>
          <a:off x="403602" y="719437"/>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A0AC3-B462-4003-825B-F06F50FFE3E1}">
      <dsp:nvSpPr>
        <dsp:cNvPr id="0" name=""/>
        <dsp:cNvSpPr/>
      </dsp:nvSpPr>
      <dsp:spPr>
        <a:xfrm>
          <a:off x="833577" y="1342499"/>
          <a:ext cx="8469991"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Compliance to standards and interoperability</a:t>
          </a:r>
        </a:p>
      </dsp:txBody>
      <dsp:txXfrm>
        <a:off x="833577" y="1342499"/>
        <a:ext cx="8469991" cy="383474"/>
      </dsp:txXfrm>
    </dsp:sp>
    <dsp:sp modelId="{6904B87B-473F-493E-BD25-8574DCCBF1A0}">
      <dsp:nvSpPr>
        <dsp:cNvPr id="0" name=""/>
        <dsp:cNvSpPr/>
      </dsp:nvSpPr>
      <dsp:spPr>
        <a:xfrm>
          <a:off x="593905" y="1294565"/>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CEFAEF-A22D-499D-BB12-78DD21E22A1F}">
      <dsp:nvSpPr>
        <dsp:cNvPr id="0" name=""/>
        <dsp:cNvSpPr/>
      </dsp:nvSpPr>
      <dsp:spPr>
        <a:xfrm>
          <a:off x="894338" y="1918050"/>
          <a:ext cx="8409229"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Exhausive networking support</a:t>
          </a:r>
        </a:p>
      </dsp:txBody>
      <dsp:txXfrm>
        <a:off x="894338" y="1918050"/>
        <a:ext cx="8409229" cy="383474"/>
      </dsp:txXfrm>
    </dsp:sp>
    <dsp:sp modelId="{7CE294B0-151B-40D4-B41D-D271B16E1D67}">
      <dsp:nvSpPr>
        <dsp:cNvPr id="0" name=""/>
        <dsp:cNvSpPr/>
      </dsp:nvSpPr>
      <dsp:spPr>
        <a:xfrm>
          <a:off x="654667" y="1870115"/>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F0A9B5-B54D-4C82-A43E-3BFA259AFFB7}">
      <dsp:nvSpPr>
        <dsp:cNvPr id="0" name=""/>
        <dsp:cNvSpPr/>
      </dsp:nvSpPr>
      <dsp:spPr>
        <a:xfrm>
          <a:off x="833577" y="2493600"/>
          <a:ext cx="8469991"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Security: Its code is reviewed by many experts</a:t>
          </a:r>
        </a:p>
      </dsp:txBody>
      <dsp:txXfrm>
        <a:off x="833577" y="2493600"/>
        <a:ext cx="8469991" cy="383474"/>
      </dsp:txXfrm>
    </dsp:sp>
    <dsp:sp modelId="{A5EF1F17-BD81-4F05-9811-5C37F6F457CC}">
      <dsp:nvSpPr>
        <dsp:cNvPr id="0" name=""/>
        <dsp:cNvSpPr/>
      </dsp:nvSpPr>
      <dsp:spPr>
        <a:xfrm>
          <a:off x="593905" y="2445665"/>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A5DF-258F-41F5-984E-13B5190961B5}">
      <dsp:nvSpPr>
        <dsp:cNvPr id="0" name=""/>
        <dsp:cNvSpPr/>
      </dsp:nvSpPr>
      <dsp:spPr>
        <a:xfrm>
          <a:off x="643274" y="3068728"/>
          <a:ext cx="8660294"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Stability and reliability</a:t>
          </a:r>
        </a:p>
      </dsp:txBody>
      <dsp:txXfrm>
        <a:off x="643274" y="3068728"/>
        <a:ext cx="8660294" cy="383474"/>
      </dsp:txXfrm>
    </dsp:sp>
    <dsp:sp modelId="{74F1E6E5-E4BA-40F3-AC76-4F964D40BFAC}">
      <dsp:nvSpPr>
        <dsp:cNvPr id="0" name=""/>
        <dsp:cNvSpPr/>
      </dsp:nvSpPr>
      <dsp:spPr>
        <a:xfrm>
          <a:off x="403602" y="3020793"/>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09BA0D-4F1F-4359-9210-28405642E011}">
      <dsp:nvSpPr>
        <dsp:cNvPr id="0" name=""/>
        <dsp:cNvSpPr/>
      </dsp:nvSpPr>
      <dsp:spPr>
        <a:xfrm>
          <a:off x="296003" y="3644278"/>
          <a:ext cx="9007565"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Modularity: </a:t>
          </a:r>
          <a:r>
            <a:rPr lang="en-US" sz="1300" b="0" i="0" kern="1200" dirty="0">
              <a:latin typeface="Times New Roman" panose="02020603050405020304" pitchFamily="18" charset="0"/>
              <a:cs typeface="Times New Roman" panose="02020603050405020304" pitchFamily="18" charset="0"/>
            </a:rPr>
            <a:t>Can include only what a system needs even at run time.</a:t>
          </a:r>
          <a:endParaRPr lang="en-US" sz="1300" kern="1200" dirty="0">
            <a:latin typeface="Times New Roman" panose="02020603050405020304" pitchFamily="18" charset="0"/>
            <a:cs typeface="Times New Roman" panose="02020603050405020304" pitchFamily="18" charset="0"/>
          </a:endParaRPr>
        </a:p>
      </dsp:txBody>
      <dsp:txXfrm>
        <a:off x="296003" y="3644278"/>
        <a:ext cx="9007565" cy="383474"/>
      </dsp:txXfrm>
    </dsp:sp>
    <dsp:sp modelId="{6E0711CF-D0B4-4E8A-8752-B1D1764E2AEC}">
      <dsp:nvSpPr>
        <dsp:cNvPr id="0" name=""/>
        <dsp:cNvSpPr/>
      </dsp:nvSpPr>
      <dsp:spPr>
        <a:xfrm>
          <a:off x="56331" y="3596343"/>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EA795-EF37-4456-9359-8499A2E36738}">
      <dsp:nvSpPr>
        <dsp:cNvPr id="0" name=""/>
        <dsp:cNvSpPr/>
      </dsp:nvSpPr>
      <dsp:spPr>
        <a:xfrm>
          <a:off x="4055762" y="0"/>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kern="1200" dirty="0" smtClean="0"/>
            <a:t>Advantages</a:t>
          </a:r>
          <a:endParaRPr lang="en-US" sz="1600" kern="1200" dirty="0"/>
        </a:p>
      </dsp:txBody>
      <dsp:txXfrm>
        <a:off x="4084297" y="28535"/>
        <a:ext cx="1340615" cy="917174"/>
      </dsp:txXfrm>
    </dsp:sp>
    <dsp:sp modelId="{682DC6D0-3DDD-4DE8-B130-99A9DE8ED6B4}">
      <dsp:nvSpPr>
        <dsp:cNvPr id="0" name=""/>
        <dsp:cNvSpPr/>
      </dsp:nvSpPr>
      <dsp:spPr>
        <a:xfrm>
          <a:off x="699077" y="974244"/>
          <a:ext cx="4055528" cy="407768"/>
        </a:xfrm>
        <a:custGeom>
          <a:avLst/>
          <a:gdLst/>
          <a:ahLst/>
          <a:cxnLst/>
          <a:rect l="0" t="0" r="0" b="0"/>
          <a:pathLst>
            <a:path>
              <a:moveTo>
                <a:pt x="4055528" y="0"/>
              </a:moveTo>
              <a:lnTo>
                <a:pt x="4055528" y="203884"/>
              </a:lnTo>
              <a:lnTo>
                <a:pt x="0" y="203884"/>
              </a:lnTo>
              <a:lnTo>
                <a:pt x="0"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9E48-CB9D-44EA-A50A-3D282A36AF53}">
      <dsp:nvSpPr>
        <dsp:cNvPr id="0" name=""/>
        <dsp:cNvSpPr/>
      </dsp:nvSpPr>
      <dsp:spPr>
        <a:xfrm>
          <a:off x="234"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Re-using components</a:t>
          </a:r>
          <a:endParaRPr lang="en-US" sz="1600" kern="1200" dirty="0"/>
        </a:p>
      </dsp:txBody>
      <dsp:txXfrm>
        <a:off x="28769" y="1410547"/>
        <a:ext cx="1340615" cy="917174"/>
      </dsp:txXfrm>
    </dsp:sp>
    <dsp:sp modelId="{3F104FF2-DCF3-487B-8C99-65C04213B464}">
      <dsp:nvSpPr>
        <dsp:cNvPr id="0" name=""/>
        <dsp:cNvSpPr/>
      </dsp:nvSpPr>
      <dsp:spPr>
        <a:xfrm>
          <a:off x="653357"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60C26-BC7C-4470-8E6C-9AD363B3BB9A}">
      <dsp:nvSpPr>
        <dsp:cNvPr id="0" name=""/>
        <dsp:cNvSpPr/>
      </dsp:nvSpPr>
      <dsp:spPr>
        <a:xfrm>
          <a:off x="234"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focus on the added value of your product</a:t>
          </a:r>
          <a:endParaRPr lang="en-US" sz="1600" kern="1200" dirty="0"/>
        </a:p>
      </dsp:txBody>
      <dsp:txXfrm>
        <a:off x="41171" y="2813334"/>
        <a:ext cx="1315811" cy="2661327"/>
      </dsp:txXfrm>
    </dsp:sp>
    <dsp:sp modelId="{0697F061-27AE-4C97-BBCC-417AE80F2243}">
      <dsp:nvSpPr>
        <dsp:cNvPr id="0" name=""/>
        <dsp:cNvSpPr/>
      </dsp:nvSpPr>
      <dsp:spPr>
        <a:xfrm>
          <a:off x="2314698" y="974244"/>
          <a:ext cx="2439907" cy="407768"/>
        </a:xfrm>
        <a:custGeom>
          <a:avLst/>
          <a:gdLst/>
          <a:ahLst/>
          <a:cxnLst/>
          <a:rect l="0" t="0" r="0" b="0"/>
          <a:pathLst>
            <a:path>
              <a:moveTo>
                <a:pt x="2439907" y="0"/>
              </a:moveTo>
              <a:lnTo>
                <a:pt x="2439907" y="203884"/>
              </a:lnTo>
              <a:lnTo>
                <a:pt x="0" y="203884"/>
              </a:lnTo>
              <a:lnTo>
                <a:pt x="0"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AF321-CF7F-469C-8B64-34610934CA96}">
      <dsp:nvSpPr>
        <dsp:cNvPr id="0" name=""/>
        <dsp:cNvSpPr/>
      </dsp:nvSpPr>
      <dsp:spPr>
        <a:xfrm>
          <a:off x="1615855"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Low cost</a:t>
          </a:r>
          <a:endParaRPr lang="en-US" sz="1600" kern="1200" dirty="0"/>
        </a:p>
      </dsp:txBody>
      <dsp:txXfrm>
        <a:off x="1644390" y="1410547"/>
        <a:ext cx="1340615" cy="917174"/>
      </dsp:txXfrm>
    </dsp:sp>
    <dsp:sp modelId="{BFFD3BD0-24FC-40CB-9DCE-B7159D81197D}">
      <dsp:nvSpPr>
        <dsp:cNvPr id="0" name=""/>
        <dsp:cNvSpPr/>
      </dsp:nvSpPr>
      <dsp:spPr>
        <a:xfrm>
          <a:off x="2268978"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EA132-6958-4D0C-852E-97F307489D17}">
      <dsp:nvSpPr>
        <dsp:cNvPr id="0" name=""/>
        <dsp:cNvSpPr/>
      </dsp:nvSpPr>
      <dsp:spPr>
        <a:xfrm>
          <a:off x="1615855"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have a higher budget for the hardware or to increase the company’s skills and knowledge</a:t>
          </a:r>
          <a:endParaRPr lang="en-US" sz="1600" kern="1200" dirty="0"/>
        </a:p>
      </dsp:txBody>
      <dsp:txXfrm>
        <a:off x="1656792" y="2813334"/>
        <a:ext cx="1315811" cy="2661327"/>
      </dsp:txXfrm>
    </dsp:sp>
    <dsp:sp modelId="{835FE17B-7666-4110-AFB3-FBF555BBC9A9}">
      <dsp:nvSpPr>
        <dsp:cNvPr id="0" name=""/>
        <dsp:cNvSpPr/>
      </dsp:nvSpPr>
      <dsp:spPr>
        <a:xfrm>
          <a:off x="3930319" y="974244"/>
          <a:ext cx="824286" cy="407768"/>
        </a:xfrm>
        <a:custGeom>
          <a:avLst/>
          <a:gdLst/>
          <a:ahLst/>
          <a:cxnLst/>
          <a:rect l="0" t="0" r="0" b="0"/>
          <a:pathLst>
            <a:path>
              <a:moveTo>
                <a:pt x="824286" y="0"/>
              </a:moveTo>
              <a:lnTo>
                <a:pt x="824286" y="203884"/>
              </a:lnTo>
              <a:lnTo>
                <a:pt x="0" y="203884"/>
              </a:lnTo>
              <a:lnTo>
                <a:pt x="0"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F28DC-780E-4284-A13E-868D27F18338}">
      <dsp:nvSpPr>
        <dsp:cNvPr id="0" name=""/>
        <dsp:cNvSpPr/>
      </dsp:nvSpPr>
      <dsp:spPr>
        <a:xfrm>
          <a:off x="3231476"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Full control</a:t>
          </a:r>
          <a:endParaRPr lang="en-US" sz="1600" kern="1200" dirty="0"/>
        </a:p>
      </dsp:txBody>
      <dsp:txXfrm>
        <a:off x="3260011" y="1410547"/>
        <a:ext cx="1340615" cy="917174"/>
      </dsp:txXfrm>
    </dsp:sp>
    <dsp:sp modelId="{2863D1F6-0F4C-4483-9594-69F6133C1BBA}">
      <dsp:nvSpPr>
        <dsp:cNvPr id="0" name=""/>
        <dsp:cNvSpPr/>
      </dsp:nvSpPr>
      <dsp:spPr>
        <a:xfrm>
          <a:off x="3884599"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DDD36-0BC0-4CE2-BFB4-D24BEDA3E7D4}">
      <dsp:nvSpPr>
        <dsp:cNvPr id="0" name=""/>
        <dsp:cNvSpPr/>
      </dsp:nvSpPr>
      <dsp:spPr>
        <a:xfrm>
          <a:off x="3231476"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have full control over the software part of your system.</a:t>
          </a:r>
          <a:endParaRPr lang="en-US" sz="1600" kern="1200" dirty="0"/>
        </a:p>
      </dsp:txBody>
      <dsp:txXfrm>
        <a:off x="3272413" y="2813334"/>
        <a:ext cx="1315811" cy="2661327"/>
      </dsp:txXfrm>
    </dsp:sp>
    <dsp:sp modelId="{288FE42B-5D13-4FDC-908B-3621B42AF6D1}">
      <dsp:nvSpPr>
        <dsp:cNvPr id="0" name=""/>
        <dsp:cNvSpPr/>
      </dsp:nvSpPr>
      <dsp:spPr>
        <a:xfrm>
          <a:off x="4754605" y="974244"/>
          <a:ext cx="791334" cy="407768"/>
        </a:xfrm>
        <a:custGeom>
          <a:avLst/>
          <a:gdLst/>
          <a:ahLst/>
          <a:cxnLst/>
          <a:rect l="0" t="0" r="0" b="0"/>
          <a:pathLst>
            <a:path>
              <a:moveTo>
                <a:pt x="0" y="0"/>
              </a:moveTo>
              <a:lnTo>
                <a:pt x="0" y="203884"/>
              </a:lnTo>
              <a:lnTo>
                <a:pt x="791334" y="203884"/>
              </a:lnTo>
              <a:lnTo>
                <a:pt x="791334"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A05DC-746B-4E36-9F08-06922AE8A5B4}">
      <dsp:nvSpPr>
        <dsp:cNvPr id="0" name=""/>
        <dsp:cNvSpPr/>
      </dsp:nvSpPr>
      <dsp:spPr>
        <a:xfrm>
          <a:off x="4847097"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Quality</a:t>
          </a:r>
          <a:endParaRPr lang="en-US" sz="1600" kern="1200" dirty="0"/>
        </a:p>
      </dsp:txBody>
      <dsp:txXfrm>
        <a:off x="4875632" y="1410547"/>
        <a:ext cx="1340615" cy="917174"/>
      </dsp:txXfrm>
    </dsp:sp>
    <dsp:sp modelId="{54C02A42-ABDA-48CB-ADB1-033FA4C9A33B}">
      <dsp:nvSpPr>
        <dsp:cNvPr id="0" name=""/>
        <dsp:cNvSpPr/>
      </dsp:nvSpPr>
      <dsp:spPr>
        <a:xfrm>
          <a:off x="5500219"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135ABD-96D6-49C7-A5CC-C8C2E3FBBE14}">
      <dsp:nvSpPr>
        <dsp:cNvPr id="0" name=""/>
        <dsp:cNvSpPr/>
      </dsp:nvSpPr>
      <dsp:spPr>
        <a:xfrm>
          <a:off x="4847097"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design your system with high-quality components at the foundations</a:t>
          </a:r>
          <a:endParaRPr lang="en-US" sz="1600" kern="1200" dirty="0"/>
        </a:p>
      </dsp:txBody>
      <dsp:txXfrm>
        <a:off x="4888034" y="2813334"/>
        <a:ext cx="1315811" cy="2661327"/>
      </dsp:txXfrm>
    </dsp:sp>
    <dsp:sp modelId="{E952C40F-2E50-4DBF-A71F-C68A8871FC39}">
      <dsp:nvSpPr>
        <dsp:cNvPr id="0" name=""/>
        <dsp:cNvSpPr/>
      </dsp:nvSpPr>
      <dsp:spPr>
        <a:xfrm>
          <a:off x="4754605" y="974244"/>
          <a:ext cx="2406955" cy="407768"/>
        </a:xfrm>
        <a:custGeom>
          <a:avLst/>
          <a:gdLst/>
          <a:ahLst/>
          <a:cxnLst/>
          <a:rect l="0" t="0" r="0" b="0"/>
          <a:pathLst>
            <a:path>
              <a:moveTo>
                <a:pt x="0" y="0"/>
              </a:moveTo>
              <a:lnTo>
                <a:pt x="0" y="203884"/>
              </a:lnTo>
              <a:lnTo>
                <a:pt x="2406955" y="203884"/>
              </a:lnTo>
              <a:lnTo>
                <a:pt x="2406955"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DBDE4-E045-4B46-B449-063182DABD9C}">
      <dsp:nvSpPr>
        <dsp:cNvPr id="0" name=""/>
        <dsp:cNvSpPr/>
      </dsp:nvSpPr>
      <dsp:spPr>
        <a:xfrm>
          <a:off x="6462718"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Eases testing of new features</a:t>
          </a:r>
          <a:endParaRPr lang="en-US" sz="1600" kern="1200" dirty="0"/>
        </a:p>
      </dsp:txBody>
      <dsp:txXfrm>
        <a:off x="6491253" y="1410547"/>
        <a:ext cx="1340615" cy="917174"/>
      </dsp:txXfrm>
    </dsp:sp>
    <dsp:sp modelId="{999EFD0E-3E08-4A86-B056-6EC43046683C}">
      <dsp:nvSpPr>
        <dsp:cNvPr id="0" name=""/>
        <dsp:cNvSpPr/>
      </dsp:nvSpPr>
      <dsp:spPr>
        <a:xfrm>
          <a:off x="7115840"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BAB56B-A296-498E-8146-02DA8A1E5C02}">
      <dsp:nvSpPr>
        <dsp:cNvPr id="0" name=""/>
        <dsp:cNvSpPr/>
      </dsp:nvSpPr>
      <dsp:spPr>
        <a:xfrm>
          <a:off x="6462718"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easily explore new possibilities and solutions</a:t>
          </a:r>
          <a:endParaRPr lang="en-US" sz="1600" kern="1200" dirty="0"/>
        </a:p>
      </dsp:txBody>
      <dsp:txXfrm>
        <a:off x="6503655" y="2813334"/>
        <a:ext cx="1315811" cy="2661327"/>
      </dsp:txXfrm>
    </dsp:sp>
    <dsp:sp modelId="{FA9F0C56-CB22-45EF-BDB1-88EBE9B08838}">
      <dsp:nvSpPr>
        <dsp:cNvPr id="0" name=""/>
        <dsp:cNvSpPr/>
      </dsp:nvSpPr>
      <dsp:spPr>
        <a:xfrm>
          <a:off x="4754605" y="974244"/>
          <a:ext cx="4006332" cy="407768"/>
        </a:xfrm>
        <a:custGeom>
          <a:avLst/>
          <a:gdLst/>
          <a:ahLst/>
          <a:cxnLst/>
          <a:rect l="0" t="0" r="0" b="0"/>
          <a:pathLst>
            <a:path>
              <a:moveTo>
                <a:pt x="0" y="0"/>
              </a:moveTo>
              <a:lnTo>
                <a:pt x="0" y="203884"/>
              </a:lnTo>
              <a:lnTo>
                <a:pt x="4006332" y="203884"/>
              </a:lnTo>
              <a:lnTo>
                <a:pt x="4006332"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53F97E-5103-47F9-9E9B-42E9FE7AF38F}">
      <dsp:nvSpPr>
        <dsp:cNvPr id="0" name=""/>
        <dsp:cNvSpPr/>
      </dsp:nvSpPr>
      <dsp:spPr>
        <a:xfrm>
          <a:off x="8062095"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Community support</a:t>
          </a:r>
          <a:endParaRPr lang="en-US" sz="1600" kern="1200" dirty="0"/>
        </a:p>
      </dsp:txBody>
      <dsp:txXfrm>
        <a:off x="8090630" y="1410547"/>
        <a:ext cx="1340615" cy="917174"/>
      </dsp:txXfrm>
    </dsp:sp>
    <dsp:sp modelId="{37123C2B-A1C3-4D16-87AB-95CA1A149CED}">
      <dsp:nvSpPr>
        <dsp:cNvPr id="0" name=""/>
        <dsp:cNvSpPr/>
      </dsp:nvSpPr>
      <dsp:spPr>
        <a:xfrm>
          <a:off x="8715218" y="2356256"/>
          <a:ext cx="91440" cy="416140"/>
        </a:xfrm>
        <a:custGeom>
          <a:avLst/>
          <a:gdLst/>
          <a:ahLst/>
          <a:cxnLst/>
          <a:rect l="0" t="0" r="0" b="0"/>
          <a:pathLst>
            <a:path>
              <a:moveTo>
                <a:pt x="45720" y="0"/>
              </a:moveTo>
              <a:lnTo>
                <a:pt x="45720" y="208070"/>
              </a:lnTo>
              <a:lnTo>
                <a:pt x="61963" y="208070"/>
              </a:lnTo>
              <a:lnTo>
                <a:pt x="61963"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91DFAA-0E0E-43F0-97A5-7A979268ED08}">
      <dsp:nvSpPr>
        <dsp:cNvPr id="0" name=""/>
        <dsp:cNvSpPr/>
      </dsp:nvSpPr>
      <dsp:spPr>
        <a:xfrm>
          <a:off x="8078338"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speed up the resolution of problems when developing your system</a:t>
          </a:r>
          <a:endParaRPr lang="en-US" sz="1600" kern="1200" dirty="0"/>
        </a:p>
      </dsp:txBody>
      <dsp:txXfrm>
        <a:off x="8119275" y="2813334"/>
        <a:ext cx="1315811" cy="2661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BAF34-1228-4A15-BC99-98DF68606474}">
      <dsp:nvSpPr>
        <dsp:cNvPr id="0" name=""/>
        <dsp:cNvSpPr/>
      </dsp:nvSpPr>
      <dsp:spPr>
        <a:xfrm rot="5400000">
          <a:off x="-149018" y="152233"/>
          <a:ext cx="993454" cy="695417"/>
        </a:xfrm>
        <a:prstGeom prst="chevron">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1</a:t>
          </a:r>
          <a:endParaRPr lang="en-US" sz="2400" b="1" kern="1200" dirty="0">
            <a:effectLst/>
          </a:endParaRPr>
        </a:p>
      </dsp:txBody>
      <dsp:txXfrm rot="-5400000">
        <a:off x="1" y="350924"/>
        <a:ext cx="695417" cy="298037"/>
      </dsp:txXfrm>
    </dsp:sp>
    <dsp:sp modelId="{75D36ADE-6B84-4302-8712-370061765928}">
      <dsp:nvSpPr>
        <dsp:cNvPr id="0" name=""/>
        <dsp:cNvSpPr/>
      </dsp:nvSpPr>
      <dsp:spPr>
        <a:xfrm rot="5400000">
          <a:off x="4931312" y="-4232679"/>
          <a:ext cx="646084" cy="911787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Software components Involved in E.L.B.P</a:t>
          </a:r>
          <a:endParaRPr lang="en-US" sz="2800" b="1" kern="1200" dirty="0">
            <a:effectLst/>
          </a:endParaRPr>
        </a:p>
      </dsp:txBody>
      <dsp:txXfrm rot="-5400000">
        <a:off x="695418" y="34754"/>
        <a:ext cx="9086335" cy="583006"/>
      </dsp:txXfrm>
    </dsp:sp>
    <dsp:sp modelId="{8A011597-E4E6-4C66-9108-1F0577FB847A}">
      <dsp:nvSpPr>
        <dsp:cNvPr id="0" name=""/>
        <dsp:cNvSpPr/>
      </dsp:nvSpPr>
      <dsp:spPr>
        <a:xfrm rot="5400000">
          <a:off x="-149018" y="1027446"/>
          <a:ext cx="993454" cy="695417"/>
        </a:xfrm>
        <a:prstGeom prst="chevron">
          <a:avLst/>
        </a:prstGeom>
        <a:solidFill>
          <a:schemeClr val="accent3">
            <a:hueOff val="644099"/>
            <a:satOff val="-12499"/>
            <a:lumOff val="-250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2</a:t>
          </a:r>
          <a:endParaRPr lang="en-US" sz="2400" b="1" kern="1200" dirty="0">
            <a:effectLst/>
          </a:endParaRPr>
        </a:p>
      </dsp:txBody>
      <dsp:txXfrm rot="-5400000">
        <a:off x="1" y="1226137"/>
        <a:ext cx="695417" cy="298037"/>
      </dsp:txXfrm>
    </dsp:sp>
    <dsp:sp modelId="{DF55B58F-06AB-42E9-AA3E-385891F2A998}">
      <dsp:nvSpPr>
        <dsp:cNvPr id="0" name=""/>
        <dsp:cNvSpPr/>
      </dsp:nvSpPr>
      <dsp:spPr>
        <a:xfrm rot="5400000">
          <a:off x="4931482" y="-3357636"/>
          <a:ext cx="645745" cy="911787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Steps during Booting process of a conventional PC</a:t>
          </a:r>
          <a:endParaRPr lang="en-US" sz="2800" b="1" kern="1200" dirty="0">
            <a:effectLst/>
          </a:endParaRPr>
        </a:p>
      </dsp:txBody>
      <dsp:txXfrm rot="-5400000">
        <a:off x="695418" y="909951"/>
        <a:ext cx="9086351" cy="582699"/>
      </dsp:txXfrm>
    </dsp:sp>
    <dsp:sp modelId="{88060866-91CF-4F9E-A3E0-CD33A8F5D981}">
      <dsp:nvSpPr>
        <dsp:cNvPr id="0" name=""/>
        <dsp:cNvSpPr/>
      </dsp:nvSpPr>
      <dsp:spPr>
        <a:xfrm rot="5400000">
          <a:off x="-149018" y="1902659"/>
          <a:ext cx="993454" cy="695417"/>
        </a:xfrm>
        <a:prstGeom prst="chevron">
          <a:avLst/>
        </a:prstGeom>
        <a:solidFill>
          <a:schemeClr val="accent3">
            <a:hueOff val="1288197"/>
            <a:satOff val="-24999"/>
            <a:lumOff val="-5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3</a:t>
          </a:r>
          <a:endParaRPr lang="en-US" sz="2400" b="1" kern="1200" dirty="0">
            <a:effectLst/>
          </a:endParaRPr>
        </a:p>
      </dsp:txBody>
      <dsp:txXfrm rot="-5400000">
        <a:off x="1" y="2101350"/>
        <a:ext cx="695417" cy="298037"/>
      </dsp:txXfrm>
    </dsp:sp>
    <dsp:sp modelId="{8B1D4705-9C48-444B-8397-B5065351413F}">
      <dsp:nvSpPr>
        <dsp:cNvPr id="0" name=""/>
        <dsp:cNvSpPr/>
      </dsp:nvSpPr>
      <dsp:spPr>
        <a:xfrm rot="5400000">
          <a:off x="4931482" y="-2482423"/>
          <a:ext cx="645745" cy="911787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The Primary boot loader</a:t>
          </a:r>
          <a:endParaRPr lang="en-US" sz="2800" b="1" kern="1200" dirty="0">
            <a:effectLst/>
          </a:endParaRPr>
        </a:p>
      </dsp:txBody>
      <dsp:txXfrm rot="-5400000">
        <a:off x="695418" y="1785164"/>
        <a:ext cx="9086351" cy="582699"/>
      </dsp:txXfrm>
    </dsp:sp>
    <dsp:sp modelId="{C536F4FC-B40D-4FD1-9F9E-32BAACEEE719}">
      <dsp:nvSpPr>
        <dsp:cNvPr id="0" name=""/>
        <dsp:cNvSpPr/>
      </dsp:nvSpPr>
      <dsp:spPr>
        <a:xfrm rot="5400000">
          <a:off x="-149018" y="2777871"/>
          <a:ext cx="993454" cy="695417"/>
        </a:xfrm>
        <a:prstGeom prst="chevron">
          <a:avLst/>
        </a:prstGeom>
        <a:solidFill>
          <a:schemeClr val="accent3">
            <a:hueOff val="1932296"/>
            <a:satOff val="-37498"/>
            <a:lumOff val="-75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4</a:t>
          </a:r>
          <a:endParaRPr lang="en-US" sz="2400" b="1" kern="1200" dirty="0">
            <a:effectLst/>
          </a:endParaRPr>
        </a:p>
      </dsp:txBody>
      <dsp:txXfrm rot="-5400000">
        <a:off x="1" y="2976562"/>
        <a:ext cx="695417" cy="298037"/>
      </dsp:txXfrm>
    </dsp:sp>
    <dsp:sp modelId="{ABDEBA8C-756F-45CF-98AE-72B1FD2B017F}">
      <dsp:nvSpPr>
        <dsp:cNvPr id="0" name=""/>
        <dsp:cNvSpPr/>
      </dsp:nvSpPr>
      <dsp:spPr>
        <a:xfrm rot="5400000">
          <a:off x="4931482" y="-1607210"/>
          <a:ext cx="645745" cy="911787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Secondary boot loader</a:t>
          </a:r>
          <a:endParaRPr lang="en-US" sz="2800" b="1" kern="1200" dirty="0">
            <a:effectLst/>
          </a:endParaRPr>
        </a:p>
      </dsp:txBody>
      <dsp:txXfrm rot="-5400000">
        <a:off x="695418" y="2660377"/>
        <a:ext cx="9086351" cy="582699"/>
      </dsp:txXfrm>
    </dsp:sp>
    <dsp:sp modelId="{7B1C97FC-DA1E-4C8C-B22E-17603829F0B5}">
      <dsp:nvSpPr>
        <dsp:cNvPr id="0" name=""/>
        <dsp:cNvSpPr/>
      </dsp:nvSpPr>
      <dsp:spPr>
        <a:xfrm rot="5400000">
          <a:off x="-149018" y="3653084"/>
          <a:ext cx="993454" cy="695417"/>
        </a:xfrm>
        <a:prstGeom prst="chevron">
          <a:avLst/>
        </a:prstGeom>
        <a:solidFill>
          <a:schemeClr val="accent3">
            <a:hueOff val="2576394"/>
            <a:satOff val="-49997"/>
            <a:lumOff val="-10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5</a:t>
          </a:r>
          <a:endParaRPr lang="en-US" sz="2400" b="1" kern="1200" dirty="0">
            <a:effectLst/>
          </a:endParaRPr>
        </a:p>
      </dsp:txBody>
      <dsp:txXfrm rot="-5400000">
        <a:off x="1" y="3851775"/>
        <a:ext cx="695417" cy="298037"/>
      </dsp:txXfrm>
    </dsp:sp>
    <dsp:sp modelId="{D6E2620E-6393-4BBD-A835-FE2DF6BF2CFA}">
      <dsp:nvSpPr>
        <dsp:cNvPr id="0" name=""/>
        <dsp:cNvSpPr/>
      </dsp:nvSpPr>
      <dsp:spPr>
        <a:xfrm rot="5400000">
          <a:off x="4931482" y="-731998"/>
          <a:ext cx="645745" cy="911787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Kernel Invocation</a:t>
          </a:r>
          <a:endParaRPr lang="en-US" sz="2800" b="1" kern="1200" dirty="0">
            <a:effectLst/>
          </a:endParaRPr>
        </a:p>
      </dsp:txBody>
      <dsp:txXfrm rot="-5400000">
        <a:off x="695418" y="3535589"/>
        <a:ext cx="9086351" cy="58269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10/27/2016</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Ps_(Unix)" TargetMode="External"/><Relationship Id="rId5" Type="http://schemas.openxmlformats.org/officeDocument/2006/relationships/hyperlink" Target="https://en.wikipedia.org/wiki/GNU" TargetMode="External"/><Relationship Id="rId4" Type="http://schemas.openxmlformats.org/officeDocument/2006/relationships/hyperlink" Target="https://en.wikipedia.org/wiki/User_spac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Ps_(Unix)" TargetMode="External"/><Relationship Id="rId5" Type="http://schemas.openxmlformats.org/officeDocument/2006/relationships/hyperlink" Target="https://en.wikipedia.org/wiki/GNU" TargetMode="External"/><Relationship Id="rId4" Type="http://schemas.openxmlformats.org/officeDocument/2006/relationships/hyperlink" Target="https://en.wikipedia.org/wiki/User_spac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Ps_(Unix)" TargetMode="External"/><Relationship Id="rId5" Type="http://schemas.openxmlformats.org/officeDocument/2006/relationships/hyperlink" Target="https://en.wikipedia.org/wiki/GNU" TargetMode="External"/><Relationship Id="rId4" Type="http://schemas.openxmlformats.org/officeDocument/2006/relationships/hyperlink" Target="https://en.wikipedia.org/wiki/User_spa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 filesystem provides a method of communication between </a:t>
            </a:r>
            <a:r>
              <a:rPr lang="en-US" sz="1200" u="sng" kern="1200" dirty="0" smtClean="0">
                <a:solidFill>
                  <a:schemeClr val="tx1"/>
                </a:solidFill>
                <a:effectLst/>
                <a:latin typeface="+mn-lt"/>
                <a:ea typeface="+mn-ea"/>
                <a:cs typeface="+mn-cs"/>
                <a:hlinkClick r:id="rId3" tooltip="Kernel space"/>
              </a:rPr>
              <a:t>kernel space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4" tooltip="User space"/>
              </a:rPr>
              <a:t>user space</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For example, the </a:t>
            </a:r>
            <a:r>
              <a:rPr lang="en-US" sz="1200" u="sng" kern="1200" smtClean="0">
                <a:solidFill>
                  <a:schemeClr val="tx1"/>
                </a:solidFill>
                <a:effectLst/>
                <a:latin typeface="+mn-lt"/>
                <a:ea typeface="+mn-ea"/>
                <a:cs typeface="+mn-cs"/>
                <a:hlinkClick r:id="rId5" tooltip="GNU"/>
              </a:rPr>
              <a:t>GNU</a:t>
            </a:r>
            <a:r>
              <a:rPr lang="en-US" sz="1200" kern="1200" smtClean="0">
                <a:solidFill>
                  <a:schemeClr val="tx1"/>
                </a:solidFill>
                <a:effectLst/>
                <a:latin typeface="+mn-lt"/>
                <a:ea typeface="+mn-ea"/>
                <a:cs typeface="+mn-cs"/>
              </a:rPr>
              <a:t> version of the process reporting utility </a:t>
            </a:r>
            <a:r>
              <a:rPr lang="en-US" sz="1200" u="sng" kern="1200" smtClean="0">
                <a:solidFill>
                  <a:schemeClr val="tx1"/>
                </a:solidFill>
                <a:effectLst/>
                <a:latin typeface="+mn-lt"/>
                <a:ea typeface="+mn-ea"/>
                <a:cs typeface="+mn-cs"/>
                <a:hlinkClick r:id="rId6" tooltip="Ps (Unix)"/>
              </a:rPr>
              <a:t>process</a:t>
            </a:r>
            <a:r>
              <a:rPr lang="en-US" sz="1200" kern="1200" smtClean="0">
                <a:solidFill>
                  <a:schemeClr val="tx1"/>
                </a:solidFill>
                <a:effectLst/>
                <a:latin typeface="+mn-lt"/>
                <a:ea typeface="+mn-ea"/>
                <a:cs typeface="+mn-cs"/>
              </a:rPr>
              <a:t> status uses the proc file system to obtain its data, without using any specialized </a:t>
            </a:r>
            <a:r>
              <a:rPr lang="en-US" sz="1200" u="sng" kern="1200" smtClean="0">
                <a:solidFill>
                  <a:schemeClr val="tx1"/>
                </a:solidFill>
                <a:effectLst/>
                <a:latin typeface="+mn-lt"/>
                <a:ea typeface="+mn-ea"/>
                <a:cs typeface="+mn-cs"/>
                <a:hlinkClick r:id="rId7" tooltip="System calls"/>
              </a:rPr>
              <a:t>system calls</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26</a:t>
            </a:fld>
            <a:endParaRPr lang="en-US" dirty="0"/>
          </a:p>
        </p:txBody>
      </p:sp>
    </p:spTree>
    <p:extLst>
      <p:ext uri="{BB962C8B-B14F-4D97-AF65-F5344CB8AC3E}">
        <p14:creationId xmlns:p14="http://schemas.microsoft.com/office/powerpoint/2010/main" val="227511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 filesystem provides a method of communication between </a:t>
            </a:r>
            <a:r>
              <a:rPr lang="en-US" sz="1200" u="sng" kern="1200" dirty="0" smtClean="0">
                <a:solidFill>
                  <a:schemeClr val="tx1"/>
                </a:solidFill>
                <a:effectLst/>
                <a:latin typeface="+mn-lt"/>
                <a:ea typeface="+mn-ea"/>
                <a:cs typeface="+mn-cs"/>
                <a:hlinkClick r:id="rId3" tooltip="Kernel space"/>
              </a:rPr>
              <a:t>kernel space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4" tooltip="User space"/>
              </a:rPr>
              <a:t>user space</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For example, the </a:t>
            </a:r>
            <a:r>
              <a:rPr lang="en-US" sz="1200" u="sng" kern="1200" smtClean="0">
                <a:solidFill>
                  <a:schemeClr val="tx1"/>
                </a:solidFill>
                <a:effectLst/>
                <a:latin typeface="+mn-lt"/>
                <a:ea typeface="+mn-ea"/>
                <a:cs typeface="+mn-cs"/>
                <a:hlinkClick r:id="rId5" tooltip="GNU"/>
              </a:rPr>
              <a:t>GNU</a:t>
            </a:r>
            <a:r>
              <a:rPr lang="en-US" sz="1200" kern="1200" smtClean="0">
                <a:solidFill>
                  <a:schemeClr val="tx1"/>
                </a:solidFill>
                <a:effectLst/>
                <a:latin typeface="+mn-lt"/>
                <a:ea typeface="+mn-ea"/>
                <a:cs typeface="+mn-cs"/>
              </a:rPr>
              <a:t> version of the process reporting utility </a:t>
            </a:r>
            <a:r>
              <a:rPr lang="en-US" sz="1200" u="sng" kern="1200" smtClean="0">
                <a:solidFill>
                  <a:schemeClr val="tx1"/>
                </a:solidFill>
                <a:effectLst/>
                <a:latin typeface="+mn-lt"/>
                <a:ea typeface="+mn-ea"/>
                <a:cs typeface="+mn-cs"/>
                <a:hlinkClick r:id="rId6" tooltip="Ps (Unix)"/>
              </a:rPr>
              <a:t>process</a:t>
            </a:r>
            <a:r>
              <a:rPr lang="en-US" sz="1200" kern="1200" smtClean="0">
                <a:solidFill>
                  <a:schemeClr val="tx1"/>
                </a:solidFill>
                <a:effectLst/>
                <a:latin typeface="+mn-lt"/>
                <a:ea typeface="+mn-ea"/>
                <a:cs typeface="+mn-cs"/>
              </a:rPr>
              <a:t> status uses the proc file system to obtain its data, without using any specialized </a:t>
            </a:r>
            <a:r>
              <a:rPr lang="en-US" sz="1200" u="sng" kern="1200" smtClean="0">
                <a:solidFill>
                  <a:schemeClr val="tx1"/>
                </a:solidFill>
                <a:effectLst/>
                <a:latin typeface="+mn-lt"/>
                <a:ea typeface="+mn-ea"/>
                <a:cs typeface="+mn-cs"/>
                <a:hlinkClick r:id="rId7" tooltip="System calls"/>
              </a:rPr>
              <a:t>system calls</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317652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 filesystem provides a method of communication between </a:t>
            </a:r>
            <a:r>
              <a:rPr lang="en-US" sz="1200" u="sng" kern="1200" dirty="0" smtClean="0">
                <a:solidFill>
                  <a:schemeClr val="tx1"/>
                </a:solidFill>
                <a:effectLst/>
                <a:latin typeface="+mn-lt"/>
                <a:ea typeface="+mn-ea"/>
                <a:cs typeface="+mn-cs"/>
                <a:hlinkClick r:id="rId3" tooltip="Kernel space"/>
              </a:rPr>
              <a:t>kernel space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4" tooltip="User space"/>
              </a:rPr>
              <a:t>user space</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For example, the </a:t>
            </a:r>
            <a:r>
              <a:rPr lang="en-US" sz="1200" u="sng" kern="1200" smtClean="0">
                <a:solidFill>
                  <a:schemeClr val="tx1"/>
                </a:solidFill>
                <a:effectLst/>
                <a:latin typeface="+mn-lt"/>
                <a:ea typeface="+mn-ea"/>
                <a:cs typeface="+mn-cs"/>
                <a:hlinkClick r:id="rId5" tooltip="GNU"/>
              </a:rPr>
              <a:t>GNU</a:t>
            </a:r>
            <a:r>
              <a:rPr lang="en-US" sz="1200" kern="1200" smtClean="0">
                <a:solidFill>
                  <a:schemeClr val="tx1"/>
                </a:solidFill>
                <a:effectLst/>
                <a:latin typeface="+mn-lt"/>
                <a:ea typeface="+mn-ea"/>
                <a:cs typeface="+mn-cs"/>
              </a:rPr>
              <a:t> version of the process reporting utility </a:t>
            </a:r>
            <a:r>
              <a:rPr lang="en-US" sz="1200" u="sng" kern="1200" smtClean="0">
                <a:solidFill>
                  <a:schemeClr val="tx1"/>
                </a:solidFill>
                <a:effectLst/>
                <a:latin typeface="+mn-lt"/>
                <a:ea typeface="+mn-ea"/>
                <a:cs typeface="+mn-cs"/>
                <a:hlinkClick r:id="rId6" tooltip="Ps (Unix)"/>
              </a:rPr>
              <a:t>process</a:t>
            </a:r>
            <a:r>
              <a:rPr lang="en-US" sz="1200" kern="1200" smtClean="0">
                <a:solidFill>
                  <a:schemeClr val="tx1"/>
                </a:solidFill>
                <a:effectLst/>
                <a:latin typeface="+mn-lt"/>
                <a:ea typeface="+mn-ea"/>
                <a:cs typeface="+mn-cs"/>
              </a:rPr>
              <a:t> status uses the proc file system to obtain its data, without using any specialized </a:t>
            </a:r>
            <a:r>
              <a:rPr lang="en-US" sz="1200" u="sng" kern="1200" smtClean="0">
                <a:solidFill>
                  <a:schemeClr val="tx1"/>
                </a:solidFill>
                <a:effectLst/>
                <a:latin typeface="+mn-lt"/>
                <a:ea typeface="+mn-ea"/>
                <a:cs typeface="+mn-cs"/>
                <a:hlinkClick r:id="rId7" tooltip="System calls"/>
              </a:rPr>
              <a:t>system calls</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427988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31040860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Graph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34325075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Graph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Tree>
    <p:extLst>
      <p:ext uri="{BB962C8B-B14F-4D97-AF65-F5344CB8AC3E}">
        <p14:creationId xmlns:p14="http://schemas.microsoft.com/office/powerpoint/2010/main" val="3414114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39750"/>
            <a:ext cx="11252200" cy="534035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dirty="0"/>
          </a:p>
        </p:txBody>
      </p:sp>
    </p:spTree>
    <p:extLst>
      <p:ext uri="{BB962C8B-B14F-4D97-AF65-F5344CB8AC3E}">
        <p14:creationId xmlns:p14="http://schemas.microsoft.com/office/powerpoint/2010/main" val="1899605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Graph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4019638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Tree>
    <p:extLst>
      <p:ext uri="{BB962C8B-B14F-4D97-AF65-F5344CB8AC3E}">
        <p14:creationId xmlns:p14="http://schemas.microsoft.com/office/powerpoint/2010/main" val="13044658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20410108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5067512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61"/>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295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12D8D01-C8B5-408D-BE51-18C4016AF566}" type="datetimeFigureOut">
              <a:rPr lang="en-US" smtClean="0"/>
              <a:t>10/27/2016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A494FB-CAA3-4C95-99B3-9DE61E328F6F}" type="slidenum">
              <a:rPr lang="en-US" smtClean="0"/>
              <a:t>‹#›</a:t>
            </a:fld>
            <a:endParaRPr lang="en-US"/>
          </a:p>
        </p:txBody>
      </p:sp>
    </p:spTree>
    <p:extLst>
      <p:ext uri="{BB962C8B-B14F-4D97-AF65-F5344CB8AC3E}">
        <p14:creationId xmlns:p14="http://schemas.microsoft.com/office/powerpoint/2010/main" val="19905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1060390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6637338" algn="r"/>
              </a:tabLst>
              <a:defRPr sz="1600"/>
            </a:lvl1pPr>
          </a:lstStyle>
          <a:p>
            <a:pPr lvl="0"/>
            <a:r>
              <a:rPr lang="en-US" altLang="ja-JP"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676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8730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26619798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0245608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15565937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1774656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Graph">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26185147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23209"/>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smtClean="0"/>
              <a:t>Page </a:t>
            </a:r>
            <a:fld id="{3FD030EF-7044-4946-962A-5D7D09BD1B34}" type="slidenum">
              <a:rPr lang="de-DE" smtClean="0"/>
              <a:pPr algn="l"/>
              <a:t>‹#›</a:t>
            </a:fld>
            <a:endParaRPr lang="de-DE" dirty="0"/>
          </a:p>
        </p:txBody>
      </p:sp>
      <p:sp>
        <p:nvSpPr>
          <p:cNvPr id="13" name="Textfeld 7"/>
          <p:cNvSpPr txBox="1"/>
          <p:nvPr/>
        </p:nvSpPr>
        <p:spPr>
          <a:xfrm>
            <a:off x="468000" y="6542445"/>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smtClean="0">
                <a:solidFill>
                  <a:schemeClr val="tx2"/>
                </a:solidFill>
                <a:latin typeface="+mj-lt"/>
                <a:ea typeface="+mn-ea"/>
                <a:cs typeface="+mn-cs"/>
              </a:rPr>
              <a:t>© 2015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52000" y="6503889"/>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smtClean="0">
                <a:solidFill>
                  <a:schemeClr val="bg1"/>
                </a:solidFill>
                <a:latin typeface="+mj-lt"/>
                <a:ea typeface="+mn-ea"/>
                <a:cs typeface="+mn-cs"/>
              </a:rPr>
              <a:t>RENESAS CONFIDENTIAL</a:t>
            </a:r>
            <a:endParaRPr lang="en-US" sz="1050" b="1" dirty="0">
              <a:latin typeface="+mj-lt"/>
            </a:endParaRPr>
          </a:p>
        </p:txBody>
      </p:sp>
      <p:pic>
        <p:nvPicPr>
          <p:cNvPr id="10" name="図 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946226" y="6452760"/>
            <a:ext cx="1773748" cy="302481"/>
          </a:xfrm>
          <a:prstGeom prst="rect">
            <a:avLst/>
          </a:prstGeom>
        </p:spPr>
      </p:pic>
    </p:spTree>
    <p:extLst>
      <p:ext uri="{BB962C8B-B14F-4D97-AF65-F5344CB8AC3E}">
        <p14:creationId xmlns:p14="http://schemas.microsoft.com/office/powerpoint/2010/main" val="364721293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9" r:id="rId9"/>
    <p:sldLayoutId id="2147483761" r:id="rId10"/>
    <p:sldLayoutId id="2147483762" r:id="rId11"/>
    <p:sldLayoutId id="2147483770" r:id="rId12"/>
    <p:sldLayoutId id="2147483763" r:id="rId13"/>
    <p:sldLayoutId id="2147483764" r:id="rId14"/>
    <p:sldLayoutId id="2147483765" r:id="rId15"/>
    <p:sldLayoutId id="2147483766" r:id="rId16"/>
    <p:sldLayoutId id="2147483767" r:id="rId17"/>
    <p:sldLayoutId id="2147483771" r:id="rId1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ourceforge.net/projects/strac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kumimoji="1" lang="en-US" altLang="ja-JP" cap="all" dirty="0" smtClean="0"/>
              <a:t>Open source platform</a:t>
            </a:r>
            <a:endParaRPr kumimoji="1" lang="en-US" altLang="ja-JP" cap="all" dirty="0"/>
          </a:p>
          <a:p>
            <a:pPr lvl="1"/>
            <a:r>
              <a:rPr kumimoji="1" lang="en-US" altLang="ja-JP" cap="all" dirty="0" err="1" smtClean="0"/>
              <a:t>linux</a:t>
            </a:r>
            <a:endParaRPr kumimoji="1" lang="en-US" altLang="ja-JP" sz="2000" cap="all" dirty="0" smtClean="0"/>
          </a:p>
        </p:txBody>
      </p:sp>
      <p:sp>
        <p:nvSpPr>
          <p:cNvPr id="3" name="Textplatzhalter 2"/>
          <p:cNvSpPr>
            <a:spLocks noGrp="1"/>
          </p:cNvSpPr>
          <p:nvPr>
            <p:ph type="body" sz="quarter" idx="13"/>
          </p:nvPr>
        </p:nvSpPr>
        <p:spPr>
          <a:xfrm>
            <a:off x="1080000" y="2700000"/>
            <a:ext cx="5040000" cy="1348401"/>
          </a:xfrm>
        </p:spPr>
        <p:txBody>
          <a:bodyPr/>
          <a:lstStyle/>
          <a:p>
            <a:r>
              <a:rPr lang="en-US" dirty="0" smtClean="0"/>
              <a:t>Date: 28/10/2016</a:t>
            </a:r>
            <a:endParaRPr lang="en-US" dirty="0"/>
          </a:p>
          <a:p>
            <a:r>
              <a:rPr lang="en-US" dirty="0" smtClean="0"/>
              <a:t>Name: Group 2</a:t>
            </a:r>
            <a:endParaRPr lang="en-US" dirty="0"/>
          </a:p>
          <a:p>
            <a:r>
              <a:rPr lang="en-US" dirty="0"/>
              <a:t>Position, </a:t>
            </a:r>
            <a:r>
              <a:rPr lang="en-US" dirty="0" smtClean="0"/>
              <a:t>Department: 24g software</a:t>
            </a:r>
          </a:p>
          <a:p>
            <a:r>
              <a:rPr lang="en-US" dirty="0" err="1" smtClean="0"/>
              <a:t>Renesas</a:t>
            </a:r>
            <a:r>
              <a:rPr lang="en-US" dirty="0" smtClean="0"/>
              <a:t> </a:t>
            </a:r>
            <a:r>
              <a:rPr lang="en-US" dirty="0"/>
              <a:t>Electronics Corporation</a:t>
            </a:r>
          </a:p>
        </p:txBody>
      </p:sp>
    </p:spTree>
    <p:extLst>
      <p:ext uri="{BB962C8B-B14F-4D97-AF65-F5344CB8AC3E}">
        <p14:creationId xmlns:p14="http://schemas.microsoft.com/office/powerpoint/2010/main" val="210882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7"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sp>
        <p:nvSpPr>
          <p:cNvPr id="8" name="コンテンツ プレースホルダー 3"/>
          <p:cNvSpPr>
            <a:spLocks noGrp="1"/>
          </p:cNvSpPr>
          <p:nvPr>
            <p:ph idx="1"/>
          </p:nvPr>
        </p:nvSpPr>
        <p:spPr>
          <a:xfrm>
            <a:off x="5410200" y="1905000"/>
            <a:ext cx="5150325" cy="2210220"/>
          </a:xfrm>
        </p:spPr>
        <p:txBody>
          <a:bodyPr/>
          <a:lstStyle/>
          <a:p>
            <a:pPr>
              <a:lnSpc>
                <a:spcPct val="107000"/>
              </a:lnSpc>
            </a:pPr>
            <a:r>
              <a:rPr lang="en-US" sz="25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Hybrid </a:t>
            </a:r>
            <a:r>
              <a:rPr lang="en-US" sz="25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Hybrid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kernels have the ability to pick and </a:t>
            </a:r>
            <a:r>
              <a:rPr lang="en-US"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choose what they want to run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 user mode and what they want to run in supervisor mode.</a:t>
            </a:r>
            <a:r>
              <a:rPr lang="en-US" sz="2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80000" y="1747976"/>
            <a:ext cx="3873000" cy="4390970"/>
          </a:xfrm>
          <a:prstGeom prst="rect">
            <a:avLst/>
          </a:prstGeom>
        </p:spPr>
      </p:pic>
    </p:spTree>
    <p:extLst>
      <p:ext uri="{BB962C8B-B14F-4D97-AF65-F5344CB8AC3E}">
        <p14:creationId xmlns:p14="http://schemas.microsoft.com/office/powerpoint/2010/main" val="30635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9000000" cy="443198"/>
          </a:xfrm>
        </p:spPr>
        <p:txBody>
          <a:bodyPr/>
          <a:lstStyle/>
          <a:p>
            <a:r>
              <a:rPr lang="en-US" dirty="0"/>
              <a:t>What is </a:t>
            </a:r>
            <a:r>
              <a:rPr lang="en-US" dirty="0" err="1" smtClean="0"/>
              <a:t>linux</a:t>
            </a:r>
            <a:r>
              <a:rPr lang="en-US" dirty="0" smtClean="0"/>
              <a:t>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4" name="Content Placeholder 3"/>
          <p:cNvSpPr>
            <a:spLocks noGrp="1"/>
          </p:cNvSpPr>
          <p:nvPr>
            <p:ph idx="1"/>
          </p:nvPr>
        </p:nvSpPr>
        <p:spPr>
          <a:xfrm>
            <a:off x="1080000" y="1800000"/>
            <a:ext cx="9000000" cy="2934906"/>
          </a:xfrm>
        </p:spPr>
        <p:txBody>
          <a:bodyPr/>
          <a:lstStyle/>
          <a:p>
            <a:pPr marL="285750" lvl="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Linux kernel is a computer operating system kernel.</a:t>
            </a:r>
          </a:p>
          <a:p>
            <a:pPr marL="285750" lvl="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Linux kernel was created as a hobby in 1991 by a Finnish student, Linus Torvalds. Then Linux quickly started to be used as the kernel for free software operating systems.</a:t>
            </a:r>
          </a:p>
          <a:p>
            <a:pPr marL="285750" lvl="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Linux kernel is one component of a system, which also requires libraries and applications to provide features to end users</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02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9000000" cy="443198"/>
          </a:xfrm>
        </p:spPr>
        <p:txBody>
          <a:bodyPr/>
          <a:lstStyle/>
          <a:p>
            <a:r>
              <a:rPr lang="en-US" dirty="0" smtClean="0"/>
              <a:t>Role of </a:t>
            </a:r>
            <a:r>
              <a:rPr lang="en-US" dirty="0" err="1" smtClean="0"/>
              <a:t>linux</a:t>
            </a:r>
            <a:r>
              <a:rPr lang="en-US" dirty="0" smtClean="0"/>
              <a:t>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4415" r="5607" b="3245"/>
          <a:stretch/>
        </p:blipFill>
        <p:spPr bwMode="auto">
          <a:xfrm>
            <a:off x="1080000" y="1676400"/>
            <a:ext cx="3796800" cy="4267200"/>
          </a:xfrm>
          <a:prstGeom prst="rect">
            <a:avLst/>
          </a:prstGeom>
          <a:noFill/>
          <a:ln>
            <a:noFill/>
          </a:ln>
        </p:spPr>
      </p:pic>
      <p:sp>
        <p:nvSpPr>
          <p:cNvPr id="6" name="Rectangle 5"/>
          <p:cNvSpPr/>
          <p:nvPr/>
        </p:nvSpPr>
        <p:spPr>
          <a:xfrm>
            <a:off x="5105400" y="1600200"/>
            <a:ext cx="6096000" cy="3466334"/>
          </a:xfrm>
          <a:prstGeom prst="rect">
            <a:avLst/>
          </a:prstGeom>
        </p:spPr>
        <p:txBody>
          <a:bodyPr>
            <a:spAutoFit/>
          </a:bodyPr>
          <a:lstStyle/>
          <a:p>
            <a:pPr marL="342900" lvl="0" indent="-342900" algn="just">
              <a:lnSpc>
                <a:spcPct val="107000"/>
              </a:lnSpc>
              <a:spcBef>
                <a:spcPts val="800"/>
              </a:spcBef>
              <a:spcAft>
                <a:spcPts val="800"/>
              </a:spcAft>
              <a:buFont typeface="Symbol" panose="05050102010706020507" pitchFamily="18" charset="2"/>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Manage</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all the hardware resources: CPU, memory, I/O.</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800"/>
              </a:spcBef>
              <a:spcAft>
                <a:spcPts val="8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set of portable, architecture and hardware independent APIs (Application Programming Interface)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allow user space applications and libraries to use the hardware resources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800"/>
              </a:spcBef>
              <a:spcAft>
                <a:spcPts val="800"/>
              </a:spcAft>
              <a:buFont typeface="Symbol" panose="05050102010706020507" pitchFamily="18" charset="2"/>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Handle concurrent accesses and usage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hardware resources from different applications. Example: a single network interface is used by multiple user space applications through various network connections. The kernel is responsible to ‘multiplex’ the hardware resource.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094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9000000" cy="443198"/>
          </a:xfrm>
        </p:spPr>
        <p:txBody>
          <a:bodyPr/>
          <a:lstStyle/>
          <a:p>
            <a:r>
              <a:rPr lang="en-US" dirty="0" smtClean="0"/>
              <a:t>Description of </a:t>
            </a:r>
            <a:r>
              <a:rPr lang="en-US" dirty="0" err="1" smtClean="0"/>
              <a:t>linux</a:t>
            </a:r>
            <a:r>
              <a:rPr lang="en-US" dirty="0" smtClean="0"/>
              <a:t> kernel architecture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6" name="Rectangle 5"/>
          <p:cNvSpPr/>
          <p:nvPr/>
        </p:nvSpPr>
        <p:spPr>
          <a:xfrm>
            <a:off x="4876800" y="1981200"/>
            <a:ext cx="6096000" cy="3477875"/>
          </a:xfrm>
          <a:prstGeom prst="rect">
            <a:avLst/>
          </a:prstGeom>
        </p:spPr>
        <p:txBody>
          <a:bodyPr>
            <a:spAutoFit/>
          </a:bodyPr>
          <a:lstStyle/>
          <a:p>
            <a:pPr marL="285750" lvl="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Linux kernel is a monolithic </a:t>
            </a:r>
            <a:r>
              <a:rPr lang="en-US" sz="2000" dirty="0" smtClean="0">
                <a:latin typeface="Times New Roman" panose="02020603050405020304" pitchFamily="18" charset="0"/>
                <a:cs typeface="Times New Roman" panose="02020603050405020304" pitchFamily="18" charset="0"/>
              </a:rPr>
              <a:t>kernel</a:t>
            </a:r>
          </a:p>
          <a:p>
            <a:pPr marL="285750" lvl="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supports:</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rue </a:t>
            </a:r>
            <a:r>
              <a:rPr lang="en-US" sz="2000" dirty="0">
                <a:latin typeface="Times New Roman" panose="02020603050405020304" pitchFamily="18" charset="0"/>
                <a:cs typeface="Times New Roman" panose="02020603050405020304" pitchFamily="18" charset="0"/>
              </a:rPr>
              <a:t>preemptive multitasking (both in user mode and, since the 2.6 series, in kernel </a:t>
            </a:r>
            <a:r>
              <a:rPr lang="en-US" sz="2000" dirty="0" smtClean="0">
                <a:latin typeface="Times New Roman" panose="02020603050405020304" pitchFamily="18" charset="0"/>
                <a:cs typeface="Times New Roman" panose="02020603050405020304" pitchFamily="18" charset="0"/>
              </a:rPr>
              <a:t>mode)</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irtual memory</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hared libraries</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emand loading</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hared </a:t>
            </a:r>
            <a:r>
              <a:rPr lang="en-US" sz="2000" dirty="0">
                <a:latin typeface="Times New Roman" panose="02020603050405020304" pitchFamily="18" charset="0"/>
                <a:cs typeface="Times New Roman" panose="02020603050405020304" pitchFamily="18" charset="0"/>
              </a:rPr>
              <a:t>copy-on-write executables (via KSM</a:t>
            </a:r>
            <a:r>
              <a:rPr lang="en-US" sz="2000" dirty="0" smtClean="0">
                <a:latin typeface="Times New Roman" panose="02020603050405020304" pitchFamily="18" charset="0"/>
                <a:cs typeface="Times New Roman" panose="02020603050405020304" pitchFamily="18" charset="0"/>
              </a:rPr>
              <a:t>)</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emory management</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Internet protocol </a:t>
            </a:r>
            <a:r>
              <a:rPr lang="en-US" sz="2000" dirty="0" smtClean="0">
                <a:latin typeface="Times New Roman" panose="02020603050405020304" pitchFamily="18" charset="0"/>
                <a:cs typeface="Times New Roman" panose="02020603050405020304" pitchFamily="18" charset="0"/>
              </a:rPr>
              <a:t>suite</a:t>
            </a:r>
          </a:p>
          <a:p>
            <a:pPr marL="800100" lvl="1" indent="-342900"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Threading</a:t>
            </a: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080000" y="1752600"/>
            <a:ext cx="3415800" cy="4343400"/>
          </a:xfrm>
          <a:prstGeom prst="rect">
            <a:avLst/>
          </a:prstGeom>
        </p:spPr>
      </p:pic>
    </p:spTree>
    <p:extLst>
      <p:ext uri="{BB962C8B-B14F-4D97-AF65-F5344CB8AC3E}">
        <p14:creationId xmlns:p14="http://schemas.microsoft.com/office/powerpoint/2010/main" val="239239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pic>
        <p:nvPicPr>
          <p:cNvPr id="5" name="Picture 4"/>
          <p:cNvPicPr/>
          <p:nvPr/>
        </p:nvPicPr>
        <p:blipFill>
          <a:blip r:embed="rId2"/>
          <a:stretch>
            <a:fillRect/>
          </a:stretch>
        </p:blipFill>
        <p:spPr>
          <a:xfrm>
            <a:off x="914400" y="2057400"/>
            <a:ext cx="9906000" cy="3429000"/>
          </a:xfrm>
          <a:prstGeom prst="rect">
            <a:avLst/>
          </a:prstGeom>
        </p:spPr>
      </p:pic>
    </p:spTree>
    <p:extLst>
      <p:ext uri="{BB962C8B-B14F-4D97-AF65-F5344CB8AC3E}">
        <p14:creationId xmlns:p14="http://schemas.microsoft.com/office/powerpoint/2010/main" val="91638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function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graphicFrame>
        <p:nvGraphicFramePr>
          <p:cNvPr id="5" name="Content Placeholder 4"/>
          <p:cNvGraphicFramePr>
            <a:graphicFrameLocks noGrp="1"/>
          </p:cNvGraphicFramePr>
          <p:nvPr>
            <p:ph idx="1"/>
            <p:extLst/>
          </p:nvPr>
        </p:nvGraphicFramePr>
        <p:xfrm>
          <a:off x="1079500" y="1800224"/>
          <a:ext cx="9359900" cy="4219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66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smtClean="0"/>
              <a:t>Relationship between </a:t>
            </a:r>
            <a:r>
              <a:rPr lang="en-US" dirty="0" err="1" smtClean="0"/>
              <a:t>linux</a:t>
            </a:r>
            <a:r>
              <a:rPr lang="en-US" dirty="0" smtClean="0"/>
              <a:t> kernel and hardware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pic>
        <p:nvPicPr>
          <p:cNvPr id="5" name="Picture 4" descr="C:\Users\locpham\Desktop\Linux_kernel_ubiquity.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000" y="1933073"/>
            <a:ext cx="4330200" cy="3657600"/>
          </a:xfrm>
          <a:prstGeom prst="rect">
            <a:avLst/>
          </a:prstGeom>
          <a:noFill/>
          <a:ln>
            <a:noFill/>
          </a:ln>
        </p:spPr>
      </p:pic>
      <p:sp>
        <p:nvSpPr>
          <p:cNvPr id="6" name="Rectangle 5"/>
          <p:cNvSpPr/>
          <p:nvPr/>
        </p:nvSpPr>
        <p:spPr>
          <a:xfrm>
            <a:off x="5760000" y="1961147"/>
            <a:ext cx="5469000" cy="3033972"/>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Linux kernel can be installed on different computer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architectures</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Linux is now one of the most widely ported operating system kernels, running on a diverse range of systems from the ARM architecture to IBM Z/Architecture mainframe computers</a:t>
            </a:r>
          </a:p>
          <a:p>
            <a:pPr marL="342900" lvl="0" indent="-342900" algn="just">
              <a:lnSpc>
                <a:spcPct val="107000"/>
              </a:lnSpc>
              <a:buFont typeface="Symbol" panose="05050102010706020507" pitchFamily="18" charset="2"/>
              <a:buChar cha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Linux </a:t>
            </a:r>
            <a:r>
              <a:rPr lang="en-US" sz="2000" b="1" dirty="0">
                <a:latin typeface="Times New Roman" panose="02020603050405020304" pitchFamily="18" charset="0"/>
                <a:ea typeface="Calibri" panose="020F0502020204030204" pitchFamily="34" charset="0"/>
                <a:cs typeface="Times New Roman" panose="02020603050405020304" pitchFamily="18" charset="0"/>
              </a:rPr>
              <a:t>can run on super computers as well as on tiny devices (4 MB of RAM is enough)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742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a:t>Relationship between </a:t>
            </a:r>
            <a:r>
              <a:rPr lang="en-US" dirty="0" err="1"/>
              <a:t>linux</a:t>
            </a:r>
            <a:r>
              <a:rPr lang="en-US" dirty="0"/>
              <a:t> kernel and </a:t>
            </a:r>
            <a:r>
              <a:rPr lang="en-US" dirty="0" smtClean="0"/>
              <a:t>application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pic>
        <p:nvPicPr>
          <p:cNvPr id="5" name="Picture 4"/>
          <p:cNvPicPr/>
          <p:nvPr/>
        </p:nvPicPr>
        <p:blipFill rotWithShape="1">
          <a:blip r:embed="rId2"/>
          <a:srcRect l="15822" r="16293"/>
          <a:stretch/>
        </p:blipFill>
        <p:spPr>
          <a:xfrm>
            <a:off x="1371600" y="1828800"/>
            <a:ext cx="1905000" cy="4061862"/>
          </a:xfrm>
          <a:prstGeom prst="rect">
            <a:avLst/>
          </a:prstGeom>
        </p:spPr>
      </p:pic>
      <p:sp>
        <p:nvSpPr>
          <p:cNvPr id="6" name="Rectangle 5"/>
          <p:cNvSpPr/>
          <p:nvPr/>
        </p:nvSpPr>
        <p:spPr>
          <a:xfrm>
            <a:off x="4191000" y="1828800"/>
            <a:ext cx="6934200" cy="2397579"/>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Kernel helps application to access to hardware correctly and safely (using device drivers):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P</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rocesses </a:t>
            </a:r>
            <a:r>
              <a:rPr lang="en-US" sz="2000" dirty="0">
                <a:latin typeface="Times New Roman" panose="02020603050405020304" pitchFamily="18" charset="0"/>
                <a:ea typeface="Calibri" panose="020F0502020204030204" pitchFamily="34" charset="0"/>
                <a:cs typeface="Times New Roman" panose="02020603050405020304" pitchFamily="18" charset="0"/>
              </a:rPr>
              <a:t>need access to the peripherals connected to the computer, which are controlled by the kernel through device drivers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A device driver is a computer program that enables the operating system to interact with a hardware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device</a:t>
            </a:r>
          </a:p>
        </p:txBody>
      </p:sp>
    </p:spTree>
    <p:extLst>
      <p:ext uri="{BB962C8B-B14F-4D97-AF65-F5344CB8AC3E}">
        <p14:creationId xmlns:p14="http://schemas.microsoft.com/office/powerpoint/2010/main" val="40972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a:t>Relationship between </a:t>
            </a:r>
            <a:r>
              <a:rPr lang="en-US" dirty="0" err="1"/>
              <a:t>linux</a:t>
            </a:r>
            <a:r>
              <a:rPr lang="en-US" dirty="0"/>
              <a:t> kernel and </a:t>
            </a:r>
            <a:r>
              <a:rPr lang="en-US" dirty="0" smtClean="0"/>
              <a:t>application (</a:t>
            </a:r>
            <a:r>
              <a:rPr lang="en-US" dirty="0" err="1" smtClean="0"/>
              <a:t>con’t</a:t>
            </a:r>
            <a:r>
              <a:rPr lang="en-US" dirty="0" smtClean="0"/>
              <a: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pic>
        <p:nvPicPr>
          <p:cNvPr id="5" name="Picture 4"/>
          <p:cNvPicPr/>
          <p:nvPr/>
        </p:nvPicPr>
        <p:blipFill>
          <a:blip r:embed="rId2"/>
          <a:stretch>
            <a:fillRect/>
          </a:stretch>
        </p:blipFill>
        <p:spPr>
          <a:xfrm>
            <a:off x="1080000" y="2286000"/>
            <a:ext cx="4330199" cy="3124200"/>
          </a:xfrm>
          <a:prstGeom prst="rect">
            <a:avLst/>
          </a:prstGeom>
        </p:spPr>
      </p:pic>
      <p:sp>
        <p:nvSpPr>
          <p:cNvPr id="6" name="Rectangle 5"/>
          <p:cNvSpPr/>
          <p:nvPr/>
        </p:nvSpPr>
        <p:spPr>
          <a:xfrm>
            <a:off x="5616095" y="2057400"/>
            <a:ext cx="5669526" cy="3469411"/>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1500" b="1" dirty="0">
                <a:latin typeface="Times New Roman" panose="02020603050405020304" pitchFamily="18" charset="0"/>
                <a:ea typeface="Calibri" panose="020F0502020204030204" pitchFamily="34" charset="0"/>
                <a:cs typeface="Times New Roman" panose="02020603050405020304" pitchFamily="18" charset="0"/>
              </a:rPr>
              <a:t>Kernel helps applications schedule running time:</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15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500" dirty="0">
                <a:latin typeface="Times New Roman" panose="02020603050405020304" pitchFamily="18" charset="0"/>
                <a:ea typeface="Calibri" panose="020F0502020204030204" pitchFamily="34" charset="0"/>
                <a:cs typeface="Times New Roman" panose="02020603050405020304" pitchFamily="18" charset="0"/>
              </a:rPr>
              <a:t>kernel takes responsibility for deciding at any time which of the many running programs should be allocated to the </a:t>
            </a:r>
            <a:r>
              <a:rPr lang="en-US" sz="1500" dirty="0" smtClean="0">
                <a:latin typeface="Times New Roman" panose="02020603050405020304" pitchFamily="18" charset="0"/>
                <a:ea typeface="Calibri" panose="020F0502020204030204" pitchFamily="34" charset="0"/>
                <a:cs typeface="Times New Roman" panose="02020603050405020304" pitchFamily="18" charset="0"/>
              </a:rPr>
              <a:t>processor</a:t>
            </a:r>
          </a:p>
          <a:p>
            <a:pPr marL="342900" lvl="0" indent="-342900" algn="just">
              <a:lnSpc>
                <a:spcPct val="107000"/>
              </a:lnSpc>
              <a:buFont typeface="Symbol" panose="05050102010706020507" pitchFamily="18" charset="2"/>
              <a:buChar char=""/>
            </a:pPr>
            <a:r>
              <a:rPr lang="en-US" sz="1500" b="1" dirty="0" smtClean="0">
                <a:latin typeface="Times New Roman" panose="02020603050405020304" pitchFamily="18" charset="0"/>
                <a:ea typeface="Calibri" panose="020F0502020204030204" pitchFamily="34" charset="0"/>
                <a:cs typeface="Times New Roman" panose="02020603050405020304" pitchFamily="18" charset="0"/>
              </a:rPr>
              <a:t>Kernel helps store multiple programs in RAM efficiently:</a:t>
            </a:r>
          </a:p>
          <a:p>
            <a:pPr marL="800100" lvl="1" indent="-342900" algn="just">
              <a:lnSpc>
                <a:spcPct val="107000"/>
              </a:lnSpc>
              <a:buFont typeface="Courier New" panose="02070309020205020404" pitchFamily="49" charset="0"/>
              <a:buChar char="o"/>
            </a:pPr>
            <a:r>
              <a:rPr lang="en-US" sz="1500" dirty="0">
                <a:latin typeface="Times New Roman" panose="02020603050405020304" pitchFamily="18" charset="0"/>
                <a:ea typeface="Calibri" panose="020F0502020204030204" pitchFamily="34" charset="0"/>
                <a:cs typeface="Times New Roman" panose="02020603050405020304" pitchFamily="18" charset="0"/>
              </a:rPr>
              <a:t>The kernel is responsible for deciding which memory each process can use, and determining what to do when not enough memory is available</a:t>
            </a:r>
            <a:r>
              <a:rPr lang="en-US" sz="15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500" b="1" dirty="0" smtClean="0">
                <a:latin typeface="Times New Roman" panose="02020603050405020304" pitchFamily="18" charset="0"/>
                <a:cs typeface="Times New Roman" panose="02020603050405020304" pitchFamily="18" charset="0"/>
              </a:rPr>
              <a:t>Kernel </a:t>
            </a:r>
            <a:r>
              <a:rPr lang="en-US" sz="1500" b="1" dirty="0">
                <a:latin typeface="Times New Roman" panose="02020603050405020304" pitchFamily="18" charset="0"/>
                <a:cs typeface="Times New Roman" panose="02020603050405020304" pitchFamily="18" charset="0"/>
              </a:rPr>
              <a:t>helps applications communicate with I/O devices:</a:t>
            </a:r>
            <a:endParaRPr lang="en-US" sz="15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kernel allocates requests from applications to perform I/O to an appropriate </a:t>
            </a:r>
            <a:r>
              <a:rPr lang="en-US" sz="1500" dirty="0" smtClean="0">
                <a:latin typeface="Times New Roman" panose="02020603050405020304" pitchFamily="18" charset="0"/>
                <a:cs typeface="Times New Roman" panose="02020603050405020304" pitchFamily="18" charset="0"/>
              </a:rPr>
              <a:t>device</a:t>
            </a:r>
          </a:p>
          <a:p>
            <a:pPr marL="742950" lvl="1" indent="-285750">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P</a:t>
            </a:r>
            <a:r>
              <a:rPr lang="en-US" sz="1500" dirty="0" smtClean="0">
                <a:latin typeface="Times New Roman" panose="02020603050405020304" pitchFamily="18" charset="0"/>
                <a:cs typeface="Times New Roman" panose="02020603050405020304" pitchFamily="18" charset="0"/>
              </a:rPr>
              <a:t>rovides </a:t>
            </a:r>
            <a:r>
              <a:rPr lang="en-US" sz="1500" dirty="0">
                <a:latin typeface="Times New Roman" panose="02020603050405020304" pitchFamily="18" charset="0"/>
                <a:cs typeface="Times New Roman" panose="02020603050405020304" pitchFamily="18" charset="0"/>
              </a:rPr>
              <a:t>convenient methods for using the device (typically abstracted to the point where the application does not need to know implementation details of the device</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26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smtClean="0"/>
              <a:t>Memory-mapped </a:t>
            </a:r>
            <a:r>
              <a:rPr lang="en-US" dirty="0" err="1" smtClean="0"/>
              <a:t>i</a:t>
            </a:r>
            <a:r>
              <a:rPr lang="en-US" dirty="0" smtClean="0"/>
              <a:t>/o?</a:t>
            </a:r>
            <a:r>
              <a:rPr lang="en-US" dirty="0"/>
              <a:t/>
            </a:r>
            <a:br>
              <a:rPr lang="en-US" dirty="0"/>
            </a:br>
            <a:r>
              <a:rPr lang="en-US" sz="2000" dirty="0" smtClean="0"/>
              <a:t>definition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pic>
        <p:nvPicPr>
          <p:cNvPr id="5" name="Picture 4" descr="Memory_mapped_io.png"/>
          <p:cNvPicPr/>
          <p:nvPr/>
        </p:nvPicPr>
        <p:blipFill>
          <a:blip r:embed="rId2">
            <a:extLst>
              <a:ext uri="{28A0092B-C50C-407E-A947-70E740481C1C}">
                <a14:useLocalDpi xmlns:a14="http://schemas.microsoft.com/office/drawing/2010/main" val="0"/>
              </a:ext>
            </a:extLst>
          </a:blip>
          <a:srcRect/>
          <a:stretch>
            <a:fillRect/>
          </a:stretch>
        </p:blipFill>
        <p:spPr bwMode="auto">
          <a:xfrm>
            <a:off x="1071979" y="1981200"/>
            <a:ext cx="4787399" cy="3276600"/>
          </a:xfrm>
          <a:prstGeom prst="rect">
            <a:avLst/>
          </a:prstGeom>
          <a:noFill/>
          <a:ln>
            <a:noFill/>
          </a:ln>
        </p:spPr>
      </p:pic>
      <p:sp>
        <p:nvSpPr>
          <p:cNvPr id="6" name="Rectangle 5"/>
          <p:cNvSpPr/>
          <p:nvPr/>
        </p:nvSpPr>
        <p:spPr>
          <a:xfrm>
            <a:off x="6096037" y="1981200"/>
            <a:ext cx="4953000" cy="2397579"/>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method to access I/O memory and I/O register with the same address space with memory. So it increase cost if adding more I/O.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CPU instructions used to access the memory can also be used for accessing devices by address</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2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a:t>
            </a:fld>
            <a:endParaRPr lang="de-DE" dirty="0"/>
          </a:p>
        </p:txBody>
      </p:sp>
      <p:sp>
        <p:nvSpPr>
          <p:cNvPr id="4" name="Inhaltsplatzhalter 3"/>
          <p:cNvSpPr>
            <a:spLocks noGrp="1"/>
          </p:cNvSpPr>
          <p:nvPr>
            <p:ph idx="1"/>
          </p:nvPr>
        </p:nvSpPr>
        <p:spPr>
          <a:xfrm>
            <a:off x="1080000" y="1800000"/>
            <a:ext cx="9000000" cy="2400657"/>
          </a:xfrm>
        </p:spPr>
        <p:txBody>
          <a:bodyPr/>
          <a:lstStyle/>
          <a:p>
            <a:r>
              <a:rPr lang="en-US" b="1" dirty="0"/>
              <a:t>LINUX</a:t>
            </a:r>
            <a:r>
              <a:rPr lang="de-DE" dirty="0"/>
              <a:t>	</a:t>
            </a:r>
            <a:r>
              <a:rPr lang="de-DE" b="1" dirty="0" smtClean="0"/>
              <a:t>Page 03</a:t>
            </a:r>
            <a:endParaRPr lang="de-DE" b="1" dirty="0"/>
          </a:p>
          <a:p>
            <a:r>
              <a:rPr lang="en-US" b="1" dirty="0"/>
              <a:t>LINUX KERNEL</a:t>
            </a:r>
            <a:r>
              <a:rPr lang="de-DE" dirty="0"/>
              <a:t>	</a:t>
            </a:r>
            <a:r>
              <a:rPr lang="de-DE" b="1" dirty="0"/>
              <a:t>Page </a:t>
            </a:r>
            <a:r>
              <a:rPr lang="de-DE" b="1" dirty="0" smtClean="0"/>
              <a:t>06</a:t>
            </a:r>
            <a:endParaRPr lang="de-DE" b="1" dirty="0"/>
          </a:p>
          <a:p>
            <a:r>
              <a:rPr lang="en-US" b="1" dirty="0"/>
              <a:t>USERS SPACE AND LINUX </a:t>
            </a:r>
            <a:r>
              <a:rPr lang="en-US" b="1" dirty="0" smtClean="0"/>
              <a:t>KERNEL</a:t>
            </a:r>
            <a:r>
              <a:rPr lang="de-DE" dirty="0"/>
              <a:t>	</a:t>
            </a:r>
            <a:r>
              <a:rPr lang="de-DE" b="1" dirty="0"/>
              <a:t>Page </a:t>
            </a:r>
            <a:r>
              <a:rPr lang="de-DE" b="1" dirty="0" smtClean="0"/>
              <a:t>23</a:t>
            </a:r>
            <a:endParaRPr lang="de-DE" b="1" dirty="0"/>
          </a:p>
          <a:p>
            <a:r>
              <a:rPr lang="en-US" b="1" dirty="0"/>
              <a:t>EMBEDDED </a:t>
            </a:r>
            <a:r>
              <a:rPr lang="en-US" b="1" dirty="0" smtClean="0"/>
              <a:t>LINUX</a:t>
            </a:r>
            <a:r>
              <a:rPr lang="de-DE" dirty="0"/>
              <a:t>	</a:t>
            </a:r>
            <a:r>
              <a:rPr lang="de-DE" b="1" dirty="0"/>
              <a:t>Page </a:t>
            </a:r>
            <a:r>
              <a:rPr lang="de-DE" b="1" dirty="0" smtClean="0"/>
              <a:t>30</a:t>
            </a:r>
            <a:endParaRPr lang="de-DE" b="1" dirty="0"/>
          </a:p>
          <a:p>
            <a:pPr marL="0" indent="0">
              <a:buNone/>
            </a:pPr>
            <a:r>
              <a:rPr lang="de-DE" dirty="0" smtClean="0"/>
              <a:t>	</a:t>
            </a:r>
            <a:endParaRPr lang="de-DE" b="1" dirty="0"/>
          </a:p>
        </p:txBody>
      </p:sp>
    </p:spTree>
    <p:extLst>
      <p:ext uri="{BB962C8B-B14F-4D97-AF65-F5344CB8AC3E}">
        <p14:creationId xmlns:p14="http://schemas.microsoft.com/office/powerpoint/2010/main" val="2292503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smtClean="0"/>
              <a:t>Memory-mapped </a:t>
            </a:r>
            <a:r>
              <a:rPr lang="en-US" dirty="0" err="1" smtClean="0"/>
              <a:t>i</a:t>
            </a:r>
            <a:r>
              <a:rPr lang="en-US" dirty="0" smtClean="0"/>
              <a:t>/o?</a:t>
            </a:r>
            <a:r>
              <a:rPr lang="en-US" dirty="0"/>
              <a:t/>
            </a:r>
            <a:br>
              <a:rPr lang="en-US" dirty="0"/>
            </a:br>
            <a:r>
              <a:rPr lang="en-US" sz="2000" dirty="0" smtClean="0"/>
              <a:t>method to access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5" name="Rectangle 4"/>
          <p:cNvSpPr/>
          <p:nvPr/>
        </p:nvSpPr>
        <p:spPr>
          <a:xfrm>
            <a:off x="1295400" y="2133600"/>
            <a:ext cx="9067800" cy="685059"/>
          </a:xfrm>
          <a:prstGeom prst="rect">
            <a:avLst/>
          </a:prstGeom>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Can access by address of memory because they have the same address bus. </a:t>
            </a:r>
            <a:r>
              <a:rPr lang="en-US" dirty="0" err="1">
                <a:latin typeface="Times New Roman" panose="02020603050405020304" pitchFamily="18" charset="0"/>
                <a:ea typeface="Calibri" panose="020F0502020204030204" pitchFamily="34" charset="0"/>
                <a:cs typeface="Times New Roman" panose="02020603050405020304" pitchFamily="18" charset="0"/>
              </a:rPr>
              <a:t>ioread</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iowrite</a:t>
            </a:r>
            <a:r>
              <a:rPr lang="en-US" dirty="0">
                <a:latin typeface="Times New Roman" panose="02020603050405020304" pitchFamily="18" charset="0"/>
                <a:ea typeface="Calibri" panose="020F0502020204030204" pitchFamily="34" charset="0"/>
                <a:cs typeface="Times New Roman" panose="02020603050405020304" pitchFamily="18" charset="0"/>
              </a:rPr>
              <a:t> instruction usually to access memory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2864400" y="3276600"/>
            <a:ext cx="5791200" cy="457200"/>
          </a:xfrm>
          <a:prstGeom prst="rect">
            <a:avLst/>
          </a:prstGeom>
          <a:ln w="12700">
            <a:solidFill>
              <a:schemeClr val="tx1"/>
            </a:solidFill>
          </a:ln>
        </p:spPr>
      </p:pic>
    </p:spTree>
    <p:extLst>
      <p:ext uri="{BB962C8B-B14F-4D97-AF65-F5344CB8AC3E}">
        <p14:creationId xmlns:p14="http://schemas.microsoft.com/office/powerpoint/2010/main" val="253798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smtClean="0"/>
              <a:t>port-mapped </a:t>
            </a:r>
            <a:r>
              <a:rPr lang="en-US" dirty="0" err="1"/>
              <a:t>i</a:t>
            </a:r>
            <a:r>
              <a:rPr lang="en-US" dirty="0"/>
              <a:t>/o?</a:t>
            </a:r>
            <a:br>
              <a:rPr lang="en-US" dirty="0"/>
            </a:br>
            <a:r>
              <a:rPr lang="en-US" sz="2000" dirty="0"/>
              <a:t>definition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pic>
        <p:nvPicPr>
          <p:cNvPr id="5" name="Picture 4" descr="Port_Mapped_io.png"/>
          <p:cNvPicPr/>
          <p:nvPr/>
        </p:nvPicPr>
        <p:blipFill>
          <a:blip r:embed="rId2">
            <a:extLst>
              <a:ext uri="{28A0092B-C50C-407E-A947-70E740481C1C}">
                <a14:useLocalDpi xmlns:a14="http://schemas.microsoft.com/office/drawing/2010/main" val="0"/>
              </a:ext>
            </a:extLst>
          </a:blip>
          <a:srcRect/>
          <a:stretch>
            <a:fillRect/>
          </a:stretch>
        </p:blipFill>
        <p:spPr bwMode="auto">
          <a:xfrm>
            <a:off x="1080000" y="1905000"/>
            <a:ext cx="4680000" cy="2819400"/>
          </a:xfrm>
          <a:prstGeom prst="rect">
            <a:avLst/>
          </a:prstGeom>
          <a:noFill/>
          <a:ln>
            <a:noFill/>
          </a:ln>
        </p:spPr>
      </p:pic>
      <p:sp>
        <p:nvSpPr>
          <p:cNvPr id="6" name="Rectangle 5"/>
          <p:cNvSpPr/>
          <p:nvPr/>
        </p:nvSpPr>
        <p:spPr>
          <a:xfrm>
            <a:off x="5943600" y="1905000"/>
            <a:ext cx="5562600" cy="1722651"/>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I/O devices have a separate address space from general memory.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address space for I/O is isolated from that for main memory, this is sometimes referred to as isolated 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6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a:t>port-mapped </a:t>
            </a:r>
            <a:r>
              <a:rPr lang="en-US" dirty="0" err="1"/>
              <a:t>i</a:t>
            </a:r>
            <a:r>
              <a:rPr lang="en-US" dirty="0"/>
              <a:t>/o?</a:t>
            </a:r>
            <a:br>
              <a:rPr lang="en-US" dirty="0"/>
            </a:br>
            <a:r>
              <a:rPr lang="en-US" sz="2000" dirty="0" smtClean="0"/>
              <a:t>method to access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22</a:t>
            </a:fld>
            <a:endParaRPr lang="de-DE" dirty="0"/>
          </a:p>
        </p:txBody>
      </p:sp>
      <p:sp>
        <p:nvSpPr>
          <p:cNvPr id="5" name="Rectangle 4"/>
          <p:cNvSpPr/>
          <p:nvPr/>
        </p:nvSpPr>
        <p:spPr>
          <a:xfrm>
            <a:off x="1295400" y="1905000"/>
            <a:ext cx="9753600" cy="1186607"/>
          </a:xfrm>
          <a:prstGeom prst="rect">
            <a:avLst/>
          </a:prstGeom>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Port - mapped I/O often uses a special class of CPU instructions designed specifically for performing I/O, such as in and out.(use in intel x86-64 architectures)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800"/>
              </a:spcBef>
              <a:spcAft>
                <a:spcPts val="8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access: with port is the base address of access port. It control all address of 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3352800" y="3601367"/>
            <a:ext cx="4445635" cy="1487991"/>
          </a:xfrm>
          <a:prstGeom prst="rect">
            <a:avLst/>
          </a:prstGeom>
          <a:ln w="12700">
            <a:solidFill>
              <a:schemeClr val="tx1"/>
            </a:solidFill>
          </a:ln>
        </p:spPr>
      </p:pic>
    </p:spTree>
    <p:extLst>
      <p:ext uri="{BB962C8B-B14F-4D97-AF65-F5344CB8AC3E}">
        <p14:creationId xmlns:p14="http://schemas.microsoft.com/office/powerpoint/2010/main" val="288268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23</a:t>
            </a:fld>
            <a:endParaRPr lang="de-DE" dirty="0"/>
          </a:p>
        </p:txBody>
      </p:sp>
      <p:sp>
        <p:nvSpPr>
          <p:cNvPr id="6" name="Title 1"/>
          <p:cNvSpPr txBox="1">
            <a:spLocks/>
          </p:cNvSpPr>
          <p:nvPr/>
        </p:nvSpPr>
        <p:spPr>
          <a:xfrm>
            <a:off x="1066800" y="762000"/>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r>
              <a:rPr lang="en-US" sz="2000" dirty="0" smtClean="0">
                <a:latin typeface="Arial Narrow (Headings)"/>
                <a:cs typeface="Times New Roman" panose="02020603050405020304" pitchFamily="18" charset="0"/>
              </a:rPr>
              <a:t/>
            </a:r>
            <a:br>
              <a:rPr lang="en-US" sz="2000" dirty="0" smtClean="0">
                <a:latin typeface="Arial Narrow (Headings)"/>
                <a:cs typeface="Times New Roman" panose="02020603050405020304" pitchFamily="18" charset="0"/>
              </a:rPr>
            </a:br>
            <a:r>
              <a:rPr lang="en-US" sz="2000" dirty="0" smtClean="0">
                <a:latin typeface="Arial Narrow (Headings)"/>
                <a:cs typeface="Times New Roman" panose="02020603050405020304" pitchFamily="18" charset="0"/>
              </a:rPr>
              <a:t>Overview</a:t>
            </a:r>
            <a:endParaRPr lang="en-US" sz="2000" dirty="0">
              <a:latin typeface="Arial Narrow (Headings)"/>
              <a:cs typeface="Times New Roman" panose="02020603050405020304" pitchFamily="18" charset="0"/>
            </a:endParaRPr>
          </a:p>
        </p:txBody>
      </p:sp>
      <p:sp>
        <p:nvSpPr>
          <p:cNvPr id="2" name="Text Placeholder 1"/>
          <p:cNvSpPr>
            <a:spLocks noGrp="1"/>
          </p:cNvSpPr>
          <p:nvPr>
            <p:ph type="body" sz="quarter" idx="14"/>
          </p:nvPr>
        </p:nvSpPr>
        <p:spPr/>
        <p:txBody>
          <a:bodyPr/>
          <a:lstStyle/>
          <a:p>
            <a:endParaRPr lang="en-US"/>
          </a:p>
        </p:txBody>
      </p:sp>
      <p:pic>
        <p:nvPicPr>
          <p:cNvPr id="8" name="Picture 7"/>
          <p:cNvPicPr/>
          <p:nvPr/>
        </p:nvPicPr>
        <p:blipFill>
          <a:blip r:embed="rId2"/>
          <a:stretch>
            <a:fillRect/>
          </a:stretch>
        </p:blipFill>
        <p:spPr>
          <a:xfrm>
            <a:off x="2209800" y="1800000"/>
            <a:ext cx="6858000" cy="3153000"/>
          </a:xfrm>
          <a:prstGeom prst="rect">
            <a:avLst/>
          </a:prstGeom>
        </p:spPr>
      </p:pic>
    </p:spTree>
    <p:extLst>
      <p:ext uri="{BB962C8B-B14F-4D97-AF65-F5344CB8AC3E}">
        <p14:creationId xmlns:p14="http://schemas.microsoft.com/office/powerpoint/2010/main" val="399505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smtClean="0">
                <a:latin typeface="Arial Narrow (Headings)"/>
                <a:cs typeface="Times New Roman" panose="02020603050405020304" pitchFamily="18" charset="0"/>
              </a:rPr>
              <a:t>Users 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r>
              <a:rPr lang="en-US" dirty="0">
                <a:latin typeface="Arial Narrow (Headings)"/>
                <a:cs typeface="Times New Roman" panose="02020603050405020304" pitchFamily="18" charset="0"/>
              </a:rPr>
              <a:t/>
            </a:r>
            <a:br>
              <a:rPr lang="en-US" dirty="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24</a:t>
            </a:fld>
            <a:endParaRPr lang="de-DE" dirty="0"/>
          </a:p>
        </p:txBody>
      </p:sp>
      <p:sp>
        <p:nvSpPr>
          <p:cNvPr id="4" name="Text Placeholder 3"/>
          <p:cNvSpPr>
            <a:spLocks noGrp="1"/>
          </p:cNvSpPr>
          <p:nvPr>
            <p:ph type="body" sz="quarter" idx="14"/>
          </p:nvPr>
        </p:nvSpPr>
        <p:spPr>
          <a:xfrm>
            <a:off x="1371600" y="2133600"/>
            <a:ext cx="10197600" cy="3597844"/>
          </a:xfrm>
        </p:spPr>
        <p:txBody>
          <a:bodyPr/>
          <a:lstStyle/>
          <a:p>
            <a:pPr lvl="1" algn="just"/>
            <a:r>
              <a:rPr lang="en-US" sz="2000" dirty="0">
                <a:latin typeface="Times New Roman" panose="02020603050405020304" pitchFamily="18" charset="0"/>
                <a:cs typeface="Times New Roman" panose="02020603050405020304" pitchFamily="18" charset="0"/>
              </a:rPr>
              <a:t>System call is the </a:t>
            </a:r>
            <a:r>
              <a:rPr lang="en-US" sz="2000" i="1" dirty="0">
                <a:latin typeface="Times New Roman" panose="02020603050405020304" pitchFamily="18" charset="0"/>
                <a:cs typeface="Times New Roman" panose="02020603050405020304" pitchFamily="18" charset="0"/>
              </a:rPr>
              <a:t>programmatic way </a:t>
            </a:r>
            <a:r>
              <a:rPr lang="en-US" sz="2000" dirty="0">
                <a:latin typeface="Times New Roman" panose="02020603050405020304" pitchFamily="18" charset="0"/>
                <a:cs typeface="Times New Roman" panose="02020603050405020304" pitchFamily="18" charset="0"/>
              </a:rPr>
              <a:t>in which a computer program requests a service from the </a:t>
            </a:r>
            <a:r>
              <a:rPr lang="en-US" sz="2000" i="1" dirty="0">
                <a:latin typeface="Times New Roman" panose="02020603050405020304" pitchFamily="18" charset="0"/>
                <a:cs typeface="Times New Roman" panose="02020603050405020304" pitchFamily="18" charset="0"/>
              </a:rPr>
              <a:t>kernel</a:t>
            </a:r>
            <a:r>
              <a:rPr lang="en-US" sz="2000" dirty="0">
                <a:latin typeface="Times New Roman" panose="02020603050405020304" pitchFamily="18" charset="0"/>
                <a:cs typeface="Times New Roman" panose="02020603050405020304" pitchFamily="18" charset="0"/>
              </a:rPr>
              <a:t> of the </a:t>
            </a:r>
            <a:r>
              <a:rPr lang="en-US" sz="2000" i="1" dirty="0">
                <a:latin typeface="Times New Roman" panose="02020603050405020304" pitchFamily="18" charset="0"/>
                <a:cs typeface="Times New Roman" panose="02020603050405020304" pitchFamily="18" charset="0"/>
              </a:rPr>
              <a:t>operating system </a:t>
            </a:r>
            <a:r>
              <a:rPr lang="en-US" sz="2000" dirty="0">
                <a:latin typeface="Times New Roman" panose="02020603050405020304" pitchFamily="18" charset="0"/>
                <a:cs typeface="Times New Roman" panose="02020603050405020304" pitchFamily="18" charset="0"/>
              </a:rPr>
              <a:t>it is executed on. This may include hardware-related services (for example, accessing a hard disk drive), creation and execution of new processes, and communication with integral kernel services such as process scheduling. System calls provide an essential interface between a process and the operating system.</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latin typeface="Times New Roman" panose="02020603050405020304" pitchFamily="18" charset="0"/>
                <a:cs typeface="Times New Roman" panose="02020603050405020304" pitchFamily="18" charset="0"/>
              </a:rPr>
              <a:t>A system call is an </a:t>
            </a:r>
            <a:r>
              <a:rPr lang="en-US" sz="2000" b="1" i="1" dirty="0">
                <a:latin typeface="Times New Roman" panose="02020603050405020304" pitchFamily="18" charset="0"/>
                <a:cs typeface="Times New Roman" panose="02020603050405020304" pitchFamily="18" charset="0"/>
              </a:rPr>
              <a:t>interface</a:t>
            </a:r>
            <a:r>
              <a:rPr lang="en-US" sz="2000" b="1" dirty="0">
                <a:latin typeface="Times New Roman" panose="02020603050405020304" pitchFamily="18" charset="0"/>
                <a:cs typeface="Times New Roman" panose="02020603050405020304" pitchFamily="18" charset="0"/>
              </a:rPr>
              <a:t> between a user-space application and a service that the kernel provides. </a:t>
            </a:r>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dirty="0"/>
          </a:p>
        </p:txBody>
      </p:sp>
      <p:sp>
        <p:nvSpPr>
          <p:cNvPr id="5" name="TextBox 4"/>
          <p:cNvSpPr txBox="1"/>
          <p:nvPr/>
        </p:nvSpPr>
        <p:spPr>
          <a:xfrm>
            <a:off x="976500" y="1524000"/>
            <a:ext cx="9207000" cy="984885"/>
          </a:xfrm>
          <a:prstGeom prst="rect">
            <a:avLst/>
          </a:prstGeom>
          <a:noFill/>
        </p:spPr>
        <p:txBody>
          <a:bodyPr wrap="square" rtlCol="0">
            <a:spAutoFit/>
          </a:bodyPr>
          <a:lstStyle/>
          <a:p>
            <a:pPr marL="342900" indent="-342900">
              <a:buAutoNum type="arabicPeriod"/>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System call </a:t>
            </a:r>
          </a:p>
          <a:p>
            <a:pPr marL="800100" lvl="1" indent="-342900">
              <a:buFont typeface="Wingdings" panose="05000000000000000000" pitchFamily="2" charset="2"/>
              <a:buChar char="q"/>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Definition</a:t>
            </a:r>
          </a:p>
          <a:p>
            <a:pPr lvl="1"/>
            <a:r>
              <a:rPr lang="en-US" dirty="0" smtClean="0"/>
              <a:t> </a:t>
            </a:r>
            <a:endParaRPr lang="en-US" dirty="0"/>
          </a:p>
        </p:txBody>
      </p:sp>
    </p:spTree>
    <p:extLst>
      <p:ext uri="{BB962C8B-B14F-4D97-AF65-F5344CB8AC3E}">
        <p14:creationId xmlns:p14="http://schemas.microsoft.com/office/powerpoint/2010/main" val="348390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25</a:t>
            </a:fld>
            <a:endParaRPr lang="de-DE" dirty="0"/>
          </a:p>
        </p:txBody>
      </p:sp>
      <p:sp>
        <p:nvSpPr>
          <p:cNvPr id="4" name="Text Placeholder 3"/>
          <p:cNvSpPr>
            <a:spLocks noGrp="1"/>
          </p:cNvSpPr>
          <p:nvPr>
            <p:ph type="body" sz="quarter" idx="14"/>
          </p:nvPr>
        </p:nvSpPr>
        <p:spPr>
          <a:xfrm>
            <a:off x="1143000" y="2225841"/>
            <a:ext cx="10197600" cy="741613"/>
          </a:xfrm>
        </p:spPr>
        <p:txBody>
          <a:bodyPr/>
          <a:lstStyle/>
          <a:p>
            <a:pPr lvl="1"/>
            <a:r>
              <a:rPr lang="en-US" sz="2000" dirty="0">
                <a:latin typeface="Times New Roman" panose="02020603050405020304" pitchFamily="18" charset="0"/>
                <a:cs typeface="Times New Roman" panose="02020603050405020304" pitchFamily="18" charset="0"/>
              </a:rPr>
              <a:t>About </a:t>
            </a:r>
            <a:r>
              <a:rPr lang="en-US" sz="2000" b="1" dirty="0">
                <a:latin typeface="Times New Roman" panose="02020603050405020304" pitchFamily="18" charset="0"/>
                <a:cs typeface="Times New Roman" panose="02020603050405020304" pitchFamily="18" charset="0"/>
              </a:rPr>
              <a:t>380</a:t>
            </a:r>
            <a:r>
              <a:rPr lang="en-US" sz="2000" dirty="0">
                <a:latin typeface="Times New Roman" panose="02020603050405020304" pitchFamily="18" charset="0"/>
                <a:cs typeface="Times New Roman" panose="02020603050405020304" pitchFamily="18" charset="0"/>
              </a:rPr>
              <a:t> system calls that provide the main kernel services:</a:t>
            </a:r>
          </a:p>
          <a:p>
            <a:pPr lvl="2"/>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nvPr>
        </p:nvGraphicFramePr>
        <p:xfrm>
          <a:off x="1304778" y="2596648"/>
          <a:ext cx="10254593" cy="3805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10" name="TextBox 9"/>
          <p:cNvSpPr txBox="1"/>
          <p:nvPr/>
        </p:nvSpPr>
        <p:spPr>
          <a:xfrm>
            <a:off x="976500" y="1524000"/>
            <a:ext cx="9207000" cy="984885"/>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System call </a:t>
            </a:r>
          </a:p>
          <a:p>
            <a:pPr marL="800100" lvl="1" indent="-342900">
              <a:buFont typeface="Wingdings" panose="05000000000000000000" pitchFamily="2" charset="2"/>
              <a:buChar char="q"/>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Services</a:t>
            </a:r>
          </a:p>
          <a:p>
            <a:pPr lvl="1"/>
            <a:r>
              <a:rPr lang="en-US" dirty="0" smtClean="0"/>
              <a:t> </a:t>
            </a:r>
            <a:endParaRPr lang="en-US" dirty="0"/>
          </a:p>
        </p:txBody>
      </p:sp>
    </p:spTree>
    <p:extLst>
      <p:ext uri="{BB962C8B-B14F-4D97-AF65-F5344CB8AC3E}">
        <p14:creationId xmlns:p14="http://schemas.microsoft.com/office/powerpoint/2010/main" val="172290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26</a:t>
            </a:fld>
            <a:endParaRPr lang="de-DE" dirty="0"/>
          </a:p>
        </p:txBody>
      </p:sp>
      <p:pic>
        <p:nvPicPr>
          <p:cNvPr id="10" name="Picture 9" descr="Simplified flow of a system call"/>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46821"/>
            <a:ext cx="6807506" cy="4155123"/>
          </a:xfrm>
          <a:prstGeom prst="rect">
            <a:avLst/>
          </a:prstGeom>
          <a:noFill/>
          <a:ln>
            <a:noFill/>
          </a:ln>
        </p:spPr>
      </p:pic>
      <p:sp>
        <p:nvSpPr>
          <p:cNvPr id="4" name="Rounded Rectangle 3"/>
          <p:cNvSpPr/>
          <p:nvPr/>
        </p:nvSpPr>
        <p:spPr>
          <a:xfrm>
            <a:off x="8382000" y="2046821"/>
            <a:ext cx="2895600" cy="1676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By the way Linux maintain a directory called </a:t>
            </a:r>
            <a:r>
              <a:rPr lang="en-US" b="1" dirty="0">
                <a:latin typeface="Times New Roman" panose="02020603050405020304" pitchFamily="18" charset="0"/>
                <a:cs typeface="Times New Roman" panose="02020603050405020304" pitchFamily="18" charset="0"/>
              </a:rPr>
              <a:t>proc</a:t>
            </a:r>
            <a:r>
              <a:rPr lang="en-US" dirty="0">
                <a:latin typeface="Times New Roman" panose="02020603050405020304" pitchFamily="18" charset="0"/>
                <a:cs typeface="Times New Roman" panose="02020603050405020304" pitchFamily="18" charset="0"/>
              </a:rPr>
              <a:t> as interface between user space and kernel.</a:t>
            </a:r>
          </a:p>
          <a:p>
            <a:pPr algn="ctr"/>
            <a:endParaRPr lang="en-US" dirty="0"/>
          </a:p>
        </p:txBody>
      </p:sp>
      <p:sp>
        <p:nvSpPr>
          <p:cNvPr id="12"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Users space and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kernel</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976500" y="1524000"/>
            <a:ext cx="9207000" cy="677108"/>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Interaction between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linux</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kernel and users</a:t>
            </a:r>
          </a:p>
          <a:p>
            <a:pPr lvl="1"/>
            <a:r>
              <a:rPr lang="en-US" dirty="0" smtClean="0"/>
              <a:t> </a:t>
            </a:r>
            <a:endParaRPr lang="en-US" dirty="0"/>
          </a:p>
        </p:txBody>
      </p:sp>
    </p:spTree>
    <p:extLst>
      <p:ext uri="{BB962C8B-B14F-4D97-AF65-F5344CB8AC3E}">
        <p14:creationId xmlns:p14="http://schemas.microsoft.com/office/powerpoint/2010/main" val="1446033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27</a:t>
            </a:fld>
            <a:endParaRPr lang="de-DE" dirty="0"/>
          </a:p>
        </p:txBody>
      </p:sp>
      <p:sp>
        <p:nvSpPr>
          <p:cNvPr id="12"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15" name="TextBox 14"/>
          <p:cNvSpPr txBox="1"/>
          <p:nvPr/>
        </p:nvSpPr>
        <p:spPr>
          <a:xfrm>
            <a:off x="976500" y="1524000"/>
            <a:ext cx="9207000" cy="677108"/>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Interaction between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linux</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kernel and users</a:t>
            </a:r>
          </a:p>
          <a:p>
            <a:pPr lvl="1"/>
            <a:r>
              <a:rPr lang="en-US" dirty="0" smtClean="0"/>
              <a:t> </a:t>
            </a:r>
            <a:endParaRPr lang="en-US" dirty="0"/>
          </a:p>
        </p:txBody>
      </p:sp>
      <p:pic>
        <p:nvPicPr>
          <p:cNvPr id="7" name="Picture 6" descr="http://files.opensuse.org/opensuse/en/e/e2/Flow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81200"/>
            <a:ext cx="5626735" cy="4358640"/>
          </a:xfrm>
          <a:prstGeom prst="rect">
            <a:avLst/>
          </a:prstGeom>
          <a:noFill/>
          <a:ln>
            <a:noFill/>
          </a:ln>
        </p:spPr>
      </p:pic>
      <p:sp>
        <p:nvSpPr>
          <p:cNvPr id="8" name="Rounded Rectangular Callout 7"/>
          <p:cNvSpPr/>
          <p:nvPr/>
        </p:nvSpPr>
        <p:spPr>
          <a:xfrm>
            <a:off x="5221735" y="4724400"/>
            <a:ext cx="4343400" cy="1524000"/>
          </a:xfrm>
          <a:prstGeom prst="wedgeRoundRectCallout">
            <a:avLst>
              <a:gd name="adj1" fmla="val -63883"/>
              <a:gd name="adj2" fmla="val -1016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b="1" dirty="0"/>
              <a:t>Shell</a:t>
            </a:r>
            <a:r>
              <a:rPr lang="en-US" dirty="0"/>
              <a:t> accepts user’s instruction or commands in English and translate it into computers native </a:t>
            </a:r>
            <a:r>
              <a:rPr lang="en-US" b="1" dirty="0"/>
              <a:t>binary language. </a:t>
            </a:r>
            <a:r>
              <a:rPr lang="en-US" dirty="0"/>
              <a:t>So kernel can understand requests from users</a:t>
            </a:r>
            <a:endParaRPr lang="en-US" b="1" dirty="0"/>
          </a:p>
        </p:txBody>
      </p:sp>
    </p:spTree>
    <p:extLst>
      <p:ext uri="{BB962C8B-B14F-4D97-AF65-F5344CB8AC3E}">
        <p14:creationId xmlns:p14="http://schemas.microsoft.com/office/powerpoint/2010/main" val="2663041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28</a:t>
            </a:fld>
            <a:endParaRPr lang="de-DE" dirty="0"/>
          </a:p>
        </p:txBody>
      </p:sp>
      <p:sp>
        <p:nvSpPr>
          <p:cNvPr id="12"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15" name="TextBox 14"/>
          <p:cNvSpPr txBox="1"/>
          <p:nvPr/>
        </p:nvSpPr>
        <p:spPr>
          <a:xfrm>
            <a:off x="976500" y="1524000"/>
            <a:ext cx="9207000" cy="677108"/>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Interaction between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linux</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kernel and users</a:t>
            </a:r>
          </a:p>
          <a:p>
            <a:pPr lvl="1"/>
            <a:r>
              <a:rPr lang="en-US" dirty="0" smtClean="0"/>
              <a:t> </a:t>
            </a:r>
            <a:endParaRPr lang="en-US" dirty="0"/>
          </a:p>
        </p:txBody>
      </p:sp>
      <p:pic>
        <p:nvPicPr>
          <p:cNvPr id="2" name="Picture 1"/>
          <p:cNvPicPr>
            <a:picLocks noChangeAspect="1"/>
          </p:cNvPicPr>
          <p:nvPr/>
        </p:nvPicPr>
        <p:blipFill>
          <a:blip r:embed="rId3"/>
          <a:stretch>
            <a:fillRect/>
          </a:stretch>
        </p:blipFill>
        <p:spPr>
          <a:xfrm>
            <a:off x="2148488" y="2057400"/>
            <a:ext cx="7223023" cy="3429000"/>
          </a:xfrm>
          <a:prstGeom prst="rect">
            <a:avLst/>
          </a:prstGeom>
        </p:spPr>
      </p:pic>
    </p:spTree>
    <p:extLst>
      <p:ext uri="{BB962C8B-B14F-4D97-AF65-F5344CB8AC3E}">
        <p14:creationId xmlns:p14="http://schemas.microsoft.com/office/powerpoint/2010/main" val="2621175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900" y="5610999"/>
            <a:ext cx="9000000" cy="443198"/>
          </a:xfrm>
        </p:spPr>
        <p:txBody>
          <a:bodyPr/>
          <a:lstStyle/>
          <a:p>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29</a:t>
            </a:fld>
            <a:endParaRPr lang="de-DE" dirty="0"/>
          </a:p>
        </p:txBody>
      </p:sp>
      <p:sp>
        <p:nvSpPr>
          <p:cNvPr id="6" name="Text Placeholder 5"/>
          <p:cNvSpPr>
            <a:spLocks noGrp="1"/>
          </p:cNvSpPr>
          <p:nvPr>
            <p:ph type="body" sz="quarter" idx="14"/>
          </p:nvPr>
        </p:nvSpPr>
        <p:spPr>
          <a:xfrm>
            <a:off x="1080000" y="2057400"/>
            <a:ext cx="10273800" cy="3230180"/>
          </a:xfrm>
        </p:spPr>
        <p:txBody>
          <a:bodyPr/>
          <a:lstStyle/>
          <a:p>
            <a:pPr algn="just"/>
            <a:r>
              <a:rPr lang="en-US" sz="2000" dirty="0">
                <a:latin typeface="Times New Roman" panose="02020603050405020304" pitchFamily="18" charset="0"/>
                <a:cs typeface="Times New Roman" panose="02020603050405020304" pitchFamily="18" charset="0"/>
              </a:rPr>
              <a:t>The Linux kernel provides a useful way to trace the system calls that a process invokes (as well as those signals that the process receives). The utility is called </a:t>
            </a:r>
            <a:r>
              <a:rPr lang="en-US" sz="2000" b="1" dirty="0" err="1">
                <a:latin typeface="Times New Roman" panose="02020603050405020304" pitchFamily="18" charset="0"/>
                <a:cs typeface="Times New Roman" panose="02020603050405020304" pitchFamily="18" charset="0"/>
              </a:rPr>
              <a:t>strace</a:t>
            </a:r>
            <a:r>
              <a:rPr lang="en-US" sz="2000" dirty="0">
                <a:latin typeface="Times New Roman" panose="02020603050405020304" pitchFamily="18" charset="0"/>
                <a:cs typeface="Times New Roman" panose="02020603050405020304" pitchFamily="18" charset="0"/>
              </a:rPr>
              <a:t> and is executed from the command line, using the application you want to trace as its argument. This tracing is accomplished in the kernel when the current system call request has a special field set called </a:t>
            </a:r>
            <a:r>
              <a:rPr lang="en-US" sz="2000" b="1" dirty="0" err="1">
                <a:latin typeface="Times New Roman" panose="02020603050405020304" pitchFamily="18" charset="0"/>
                <a:cs typeface="Times New Roman" panose="02020603050405020304" pitchFamily="18" charset="0"/>
              </a:rPr>
              <a:t>syscall_trace</a:t>
            </a:r>
            <a:r>
              <a:rPr lang="en-US" sz="2000" dirty="0">
                <a:latin typeface="Times New Roman" panose="02020603050405020304" pitchFamily="18" charset="0"/>
                <a:cs typeface="Times New Roman" panose="02020603050405020304" pitchFamily="18" charset="0"/>
              </a:rPr>
              <a:t>, which causes the function </a:t>
            </a:r>
            <a:r>
              <a:rPr lang="en-US" sz="2000" b="1" dirty="0" err="1">
                <a:latin typeface="Times New Roman" panose="02020603050405020304" pitchFamily="18" charset="0"/>
                <a:cs typeface="Times New Roman" panose="02020603050405020304" pitchFamily="18" charset="0"/>
              </a:rPr>
              <a:t>do_syscall_trace</a:t>
            </a:r>
            <a:r>
              <a:rPr lang="en-US" sz="2000" dirty="0">
                <a:latin typeface="Times New Roman" panose="02020603050405020304" pitchFamily="18" charset="0"/>
                <a:cs typeface="Times New Roman" panose="02020603050405020304" pitchFamily="18" charset="0"/>
              </a:rPr>
              <a:t> to be invoked.</a:t>
            </a:r>
          </a:p>
          <a:p>
            <a:pPr algn="just"/>
            <a:r>
              <a:rPr lang="en-US" sz="2000" dirty="0">
                <a:latin typeface="Times New Roman" panose="02020603050405020304" pitchFamily="18" charset="0"/>
                <a:cs typeface="Times New Roman" panose="02020603050405020304" pitchFamily="18" charset="0"/>
              </a:rPr>
              <a:t>System call tracer: </a:t>
            </a:r>
            <a:r>
              <a:rPr lang="en-US" sz="2000" u="sng" dirty="0">
                <a:latin typeface="Times New Roman" panose="02020603050405020304" pitchFamily="18" charset="0"/>
                <a:cs typeface="Times New Roman" panose="02020603050405020304" pitchFamily="18" charset="0"/>
                <a:hlinkClick r:id="rId2"/>
              </a:rPr>
              <a:t>http://sourceforge.net/projects/strace/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7" name="TextBox 6"/>
          <p:cNvSpPr txBox="1"/>
          <p:nvPr/>
        </p:nvSpPr>
        <p:spPr>
          <a:xfrm>
            <a:off x="976500" y="1493332"/>
            <a:ext cx="9207000" cy="677108"/>
          </a:xfrm>
          <a:prstGeom prst="rect">
            <a:avLst/>
          </a:prstGeom>
          <a:noFill/>
        </p:spPr>
        <p:txBody>
          <a:bodyPr wrap="square" rtlCol="0">
            <a:spAutoFit/>
          </a:bodyPr>
          <a:lstStyle/>
          <a:p>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Strace</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(System call trace):</a:t>
            </a:r>
          </a:p>
          <a:p>
            <a:pPr lvl="1"/>
            <a:r>
              <a:rPr lang="en-US" dirty="0" smtClean="0"/>
              <a:t> </a:t>
            </a:r>
            <a:endParaRPr lang="en-US" dirty="0"/>
          </a:p>
        </p:txBody>
      </p:sp>
    </p:spTree>
    <p:extLst>
      <p:ext uri="{BB962C8B-B14F-4D97-AF65-F5344CB8AC3E}">
        <p14:creationId xmlns:p14="http://schemas.microsoft.com/office/powerpoint/2010/main" val="138129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LINUX</a:t>
            </a:r>
            <a:br>
              <a:rPr lang="en-US" cap="all" dirty="0" smtClean="0"/>
            </a:br>
            <a:r>
              <a:rPr lang="en-US" sz="2000" dirty="0" smtClean="0"/>
              <a:t>WHAT IS LINUX?</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a:t>
            </a:fld>
            <a:endParaRPr lang="de-DE" dirty="0"/>
          </a:p>
        </p:txBody>
      </p:sp>
      <p:sp>
        <p:nvSpPr>
          <p:cNvPr id="4" name="Content Placeholder 3"/>
          <p:cNvSpPr>
            <a:spLocks noGrp="1"/>
          </p:cNvSpPr>
          <p:nvPr>
            <p:ph idx="1"/>
          </p:nvPr>
        </p:nvSpPr>
        <p:spPr>
          <a:xfrm>
            <a:off x="1080000" y="1800000"/>
            <a:ext cx="10350000" cy="4584845"/>
          </a:xfrm>
        </p:spPr>
        <p:txBody>
          <a:bodyPr/>
          <a:lstStyle/>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Linux </a:t>
            </a:r>
            <a:r>
              <a:rPr lang="en-US" sz="2600" dirty="0">
                <a:latin typeface="Times New Roman" panose="02020603050405020304" pitchFamily="18" charset="0"/>
                <a:cs typeface="Times New Roman" panose="02020603050405020304" pitchFamily="18" charset="0"/>
              </a:rPr>
              <a:t>is an operating system, a software program that controls your computer.</a:t>
            </a:r>
          </a:p>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Linux </a:t>
            </a:r>
            <a:r>
              <a:rPr lang="en-US" sz="2600" dirty="0">
                <a:latin typeface="Times New Roman" panose="02020603050405020304" pitchFamily="18" charset="0"/>
                <a:cs typeface="Times New Roman" panose="02020603050405020304" pitchFamily="18" charset="0"/>
              </a:rPr>
              <a:t>is a Unix-like and mostly POSIX-compliant computer operating system (</a:t>
            </a:r>
            <a:r>
              <a:rPr lang="en-US" sz="2600" dirty="0" smtClean="0">
                <a:latin typeface="Times New Roman" panose="02020603050405020304" pitchFamily="18" charset="0"/>
                <a:cs typeface="Times New Roman" panose="02020603050405020304" pitchFamily="18" charset="0"/>
              </a:rPr>
              <a:t>OS) assembled </a:t>
            </a:r>
            <a:r>
              <a:rPr lang="en-US" sz="2600" dirty="0">
                <a:latin typeface="Times New Roman" panose="02020603050405020304" pitchFamily="18" charset="0"/>
                <a:cs typeface="Times New Roman" panose="02020603050405020304" pitchFamily="18" charset="0"/>
              </a:rPr>
              <a:t>under the model of free and open-source software development </a:t>
            </a:r>
            <a:r>
              <a:rPr lang="en-US" sz="2600" dirty="0" smtClean="0">
                <a:latin typeface="Times New Roman" panose="02020603050405020304" pitchFamily="18" charset="0"/>
                <a:cs typeface="Times New Roman" panose="02020603050405020304" pitchFamily="18" charset="0"/>
              </a:rPr>
              <a:t>and distribution</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Linux </a:t>
            </a:r>
            <a:r>
              <a:rPr lang="en-US" sz="2600" dirty="0">
                <a:latin typeface="Times New Roman" panose="02020603050405020304" pitchFamily="18" charset="0"/>
                <a:cs typeface="Times New Roman" panose="02020603050405020304" pitchFamily="18" charset="0"/>
              </a:rPr>
              <a:t>was originally developed as a free operating system for personal computers based on the Intel x86 architecture, but has since been ported to more computer hardware platforms than any other operating system. </a:t>
            </a:r>
          </a:p>
          <a:p>
            <a:endParaRPr lang="en-US" sz="2600" dirty="0"/>
          </a:p>
        </p:txBody>
      </p:sp>
    </p:spTree>
    <p:extLst>
      <p:ext uri="{BB962C8B-B14F-4D97-AF65-F5344CB8AC3E}">
        <p14:creationId xmlns:p14="http://schemas.microsoft.com/office/powerpoint/2010/main" val="343798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30</a:t>
            </a:fld>
            <a:endParaRPr lang="de-DE" dirty="0"/>
          </a:p>
        </p:txBody>
      </p:sp>
      <p:sp>
        <p:nvSpPr>
          <p:cNvPr id="5" name="Title 1"/>
          <p:cNvSpPr>
            <a:spLocks noGrp="1"/>
          </p:cNvSpPr>
          <p:nvPr>
            <p:ph type="title"/>
          </p:nvPr>
        </p:nvSpPr>
        <p:spPr>
          <a:xfrm>
            <a:off x="1080000" y="936000"/>
            <a:ext cx="8520000" cy="443198"/>
          </a:xfrm>
        </p:spPr>
        <p:txBody>
          <a:bodyPr/>
          <a:lstStyle/>
          <a:p>
            <a:r>
              <a:rPr lang="en-US" dirty="0"/>
              <a:t>What is embedded </a:t>
            </a:r>
            <a:r>
              <a:rPr lang="en-US" dirty="0" err="1"/>
              <a:t>linux</a:t>
            </a:r>
            <a:r>
              <a:rPr lang="en-US" dirty="0"/>
              <a:t>?</a:t>
            </a:r>
            <a:endParaRPr lang="vi-VN" dirty="0"/>
          </a:p>
        </p:txBody>
      </p:sp>
      <p:sp>
        <p:nvSpPr>
          <p:cNvPr id="7" name="Content Placeholder 2"/>
          <p:cNvSpPr>
            <a:spLocks noGrp="1"/>
          </p:cNvSpPr>
          <p:nvPr>
            <p:ph idx="1"/>
          </p:nvPr>
        </p:nvSpPr>
        <p:spPr>
          <a:xfrm>
            <a:off x="1371600" y="3070256"/>
            <a:ext cx="9120000" cy="880947"/>
          </a:xfrm>
        </p:spPr>
        <p:txBody>
          <a:bodyPr/>
          <a:lstStyle/>
          <a:p>
            <a:r>
              <a:rPr lang="en-US" sz="2500" dirty="0"/>
              <a:t>Embedded Linux is the usage of the </a:t>
            </a:r>
            <a:r>
              <a:rPr lang="en-US" sz="2500" b="1" i="1" dirty="0"/>
              <a:t>Linux kernel</a:t>
            </a:r>
            <a:r>
              <a:rPr lang="en-US" sz="2500" b="1" dirty="0"/>
              <a:t> </a:t>
            </a:r>
            <a:r>
              <a:rPr lang="en-US" sz="2500" dirty="0"/>
              <a:t>and various </a:t>
            </a:r>
            <a:r>
              <a:rPr lang="en-US" sz="2500" b="1" i="1" dirty="0"/>
              <a:t>open-source</a:t>
            </a:r>
            <a:r>
              <a:rPr lang="en-US" sz="2500" b="1" dirty="0"/>
              <a:t> </a:t>
            </a:r>
            <a:r>
              <a:rPr lang="en-US" sz="2500" dirty="0"/>
              <a:t>components in embedded systems.</a:t>
            </a:r>
          </a:p>
        </p:txBody>
      </p:sp>
    </p:spTree>
    <p:extLst>
      <p:ext uri="{BB962C8B-B14F-4D97-AF65-F5344CB8AC3E}">
        <p14:creationId xmlns:p14="http://schemas.microsoft.com/office/powerpoint/2010/main" val="3871063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31</a:t>
            </a:fld>
            <a:endParaRPr lang="de-DE" dirty="0"/>
          </a:p>
        </p:txBody>
      </p:sp>
      <p:sp>
        <p:nvSpPr>
          <p:cNvPr id="5" name="Title 1"/>
          <p:cNvSpPr>
            <a:spLocks noGrp="1"/>
          </p:cNvSpPr>
          <p:nvPr>
            <p:ph type="title"/>
          </p:nvPr>
        </p:nvSpPr>
        <p:spPr>
          <a:xfrm>
            <a:off x="1080000" y="936000"/>
            <a:ext cx="8520000" cy="443198"/>
          </a:xfrm>
        </p:spPr>
        <p:txBody>
          <a:bodyPr/>
          <a:lstStyle/>
          <a:p>
            <a:r>
              <a:rPr lang="en-US" dirty="0"/>
              <a:t>Why is embedded </a:t>
            </a:r>
            <a:r>
              <a:rPr lang="en-US" dirty="0" err="1"/>
              <a:t>linux</a:t>
            </a:r>
            <a:r>
              <a:rPr lang="en-US" dirty="0"/>
              <a:t>?</a:t>
            </a:r>
            <a:endParaRPr lang="vi-VN" dirty="0"/>
          </a:p>
        </p:txBody>
      </p:sp>
      <p:graphicFrame>
        <p:nvGraphicFramePr>
          <p:cNvPr id="6" name="Diagram 5"/>
          <p:cNvGraphicFramePr/>
          <p:nvPr>
            <p:extLst/>
          </p:nvPr>
        </p:nvGraphicFramePr>
        <p:xfrm>
          <a:off x="1295400" y="1905000"/>
          <a:ext cx="10058400" cy="3772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268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nvPr>
        </p:nvGraphicFramePr>
        <p:xfrm>
          <a:off x="1371600" y="296333"/>
          <a:ext cx="9476259" cy="5952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274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33</a:t>
            </a:fld>
            <a:endParaRPr lang="de-DE" dirty="0"/>
          </a:p>
        </p:txBody>
      </p:sp>
      <p:sp>
        <p:nvSpPr>
          <p:cNvPr id="5" name="Title 1"/>
          <p:cNvSpPr>
            <a:spLocks noGrp="1"/>
          </p:cNvSpPr>
          <p:nvPr>
            <p:ph type="title"/>
          </p:nvPr>
        </p:nvSpPr>
        <p:spPr>
          <a:xfrm>
            <a:off x="1080000" y="492801"/>
            <a:ext cx="8520000" cy="886397"/>
          </a:xfrm>
        </p:spPr>
        <p:txBody>
          <a:bodyPr/>
          <a:lstStyle/>
          <a:p>
            <a:r>
              <a:rPr lang="en-US" dirty="0" smtClean="0"/>
              <a:t>Overview about Boot </a:t>
            </a:r>
            <a:r>
              <a:rPr lang="en-US" dirty="0" smtClean="0"/>
              <a:t>process of Embedded </a:t>
            </a:r>
            <a:r>
              <a:rPr lang="en-US" dirty="0" smtClean="0"/>
              <a:t>Linux</a:t>
            </a:r>
            <a:endParaRPr lang="vi-VN" dirty="0"/>
          </a:p>
        </p:txBody>
      </p:sp>
      <p:graphicFrame>
        <p:nvGraphicFramePr>
          <p:cNvPr id="4" name="Diagram 3"/>
          <p:cNvGraphicFramePr/>
          <p:nvPr>
            <p:extLst>
              <p:ext uri="{D42A27DB-BD31-4B8C-83A1-F6EECF244321}">
                <p14:modId xmlns:p14="http://schemas.microsoft.com/office/powerpoint/2010/main" val="449761391"/>
              </p:ext>
            </p:extLst>
          </p:nvPr>
        </p:nvGraphicFramePr>
        <p:xfrm>
          <a:off x="1055440" y="1808820"/>
          <a:ext cx="9813292" cy="4500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60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a:t>Overview about Boot process of Embedded Linux</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34</a:t>
            </a:fld>
            <a:endParaRPr lang="de-DE" dirty="0"/>
          </a:p>
        </p:txBody>
      </p:sp>
      <p:sp>
        <p:nvSpPr>
          <p:cNvPr id="4" name="Content Placeholder 3"/>
          <p:cNvSpPr>
            <a:spLocks noGrp="1"/>
          </p:cNvSpPr>
          <p:nvPr>
            <p:ph idx="1"/>
          </p:nvPr>
        </p:nvSpPr>
        <p:spPr>
          <a:xfrm>
            <a:off x="1080000" y="1800000"/>
            <a:ext cx="9000000" cy="2652008"/>
          </a:xfrm>
        </p:spPr>
        <p:txBody>
          <a:bodyPr/>
          <a:lstStyle/>
          <a:p>
            <a:pPr marL="0" indent="0">
              <a:buNone/>
            </a:pPr>
            <a:r>
              <a:rPr lang="en-US" sz="2400" b="1" dirty="0" smtClean="0"/>
              <a:t>1) Software </a:t>
            </a:r>
            <a:r>
              <a:rPr lang="en-US" sz="2400" b="1" dirty="0"/>
              <a:t>components Involved in </a:t>
            </a:r>
            <a:r>
              <a:rPr lang="en-US" sz="2400" b="1" dirty="0" smtClean="0"/>
              <a:t>Embedded </a:t>
            </a:r>
            <a:r>
              <a:rPr lang="en-US" sz="2400" b="1" dirty="0"/>
              <a:t>Linux Boot </a:t>
            </a:r>
            <a:r>
              <a:rPr lang="en-US" sz="2400" b="1" dirty="0" smtClean="0"/>
              <a:t>Process</a:t>
            </a:r>
          </a:p>
          <a:p>
            <a:pPr lvl="2"/>
            <a:r>
              <a:rPr lang="en-US" sz="2400" dirty="0" smtClean="0"/>
              <a:t>Bootloader</a:t>
            </a:r>
          </a:p>
          <a:p>
            <a:pPr lvl="2"/>
            <a:r>
              <a:rPr lang="en-US" sz="2400" dirty="0" smtClean="0"/>
              <a:t>kernel </a:t>
            </a:r>
            <a:r>
              <a:rPr lang="en-US" sz="2400" dirty="0"/>
              <a:t>Image</a:t>
            </a:r>
          </a:p>
          <a:p>
            <a:pPr lvl="2"/>
            <a:r>
              <a:rPr lang="en-US" sz="2400" dirty="0" smtClean="0"/>
              <a:t>root </a:t>
            </a:r>
            <a:r>
              <a:rPr lang="en-US" sz="2400" dirty="0"/>
              <a:t>file </a:t>
            </a:r>
            <a:r>
              <a:rPr lang="en-US" sz="2400" dirty="0" smtClean="0"/>
              <a:t>system</a:t>
            </a:r>
            <a:endParaRPr lang="en-US" sz="2400" dirty="0"/>
          </a:p>
        </p:txBody>
      </p:sp>
    </p:spTree>
    <p:extLst>
      <p:ext uri="{BB962C8B-B14F-4D97-AF65-F5344CB8AC3E}">
        <p14:creationId xmlns:p14="http://schemas.microsoft.com/office/powerpoint/2010/main" val="1328052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a:t>Overview about Boot process of Embedded Linux</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35</a:t>
            </a:fld>
            <a:endParaRPr lang="de-DE" dirty="0"/>
          </a:p>
        </p:txBody>
      </p:sp>
      <p:sp>
        <p:nvSpPr>
          <p:cNvPr id="4" name="Content Placeholder 3"/>
          <p:cNvSpPr>
            <a:spLocks noGrp="1"/>
          </p:cNvSpPr>
          <p:nvPr>
            <p:ph idx="1"/>
          </p:nvPr>
        </p:nvSpPr>
        <p:spPr>
          <a:xfrm>
            <a:off x="1080000" y="1800000"/>
            <a:ext cx="9000000" cy="3846181"/>
          </a:xfrm>
        </p:spPr>
        <p:txBody>
          <a:bodyPr/>
          <a:lstStyle/>
          <a:p>
            <a:pPr lvl="0"/>
            <a:r>
              <a:rPr lang="en-US" sz="2400" b="1" dirty="0"/>
              <a:t>2</a:t>
            </a:r>
            <a:r>
              <a:rPr lang="en-US" sz="2400" b="1" dirty="0" smtClean="0"/>
              <a:t>) Steps </a:t>
            </a:r>
            <a:r>
              <a:rPr lang="en-US" sz="2400" b="1" dirty="0"/>
              <a:t>during Booting process of a conventional PC</a:t>
            </a:r>
          </a:p>
          <a:p>
            <a:pPr lvl="2"/>
            <a:r>
              <a:rPr lang="en-US" sz="2400" dirty="0"/>
              <a:t>System </a:t>
            </a:r>
            <a:r>
              <a:rPr lang="en-US" sz="2400" dirty="0" smtClean="0"/>
              <a:t>Startup</a:t>
            </a:r>
          </a:p>
          <a:p>
            <a:pPr lvl="2"/>
            <a:r>
              <a:rPr lang="en-US" sz="2400" dirty="0" smtClean="0"/>
              <a:t>Stage 1 </a:t>
            </a:r>
            <a:r>
              <a:rPr lang="en-US" sz="2400" dirty="0"/>
              <a:t>bootloader </a:t>
            </a:r>
            <a:r>
              <a:rPr lang="en-US" sz="2400" dirty="0" smtClean="0"/>
              <a:t>– MBR</a:t>
            </a:r>
          </a:p>
          <a:p>
            <a:pPr lvl="2"/>
            <a:r>
              <a:rPr lang="en-US" sz="2400" dirty="0" smtClean="0"/>
              <a:t>Stage 2 </a:t>
            </a:r>
            <a:r>
              <a:rPr lang="en-US" sz="2400" dirty="0"/>
              <a:t>bootloader - LILO,GRUB </a:t>
            </a:r>
            <a:r>
              <a:rPr lang="en-US" sz="2400" dirty="0" err="1" smtClean="0"/>
              <a:t>etc</a:t>
            </a:r>
            <a:endParaRPr lang="en-US" sz="2400" dirty="0" smtClean="0"/>
          </a:p>
          <a:p>
            <a:pPr lvl="2"/>
            <a:r>
              <a:rPr lang="en-US" sz="2400" dirty="0" smtClean="0"/>
              <a:t>Call Kernel Linux</a:t>
            </a:r>
          </a:p>
          <a:p>
            <a:pPr lvl="2"/>
            <a:r>
              <a:rPr lang="en-US" sz="2400" dirty="0" err="1"/>
              <a:t>I</a:t>
            </a:r>
            <a:r>
              <a:rPr lang="en-US" sz="2400" dirty="0" err="1" smtClean="0"/>
              <a:t>nit</a:t>
            </a:r>
            <a:r>
              <a:rPr lang="en-US" sz="2400" dirty="0" smtClean="0"/>
              <a:t> The </a:t>
            </a:r>
            <a:r>
              <a:rPr lang="en-US" sz="2400" dirty="0"/>
              <a:t>User Space</a:t>
            </a:r>
            <a:endParaRPr lang="en-US" sz="2400" dirty="0" smtClean="0"/>
          </a:p>
          <a:p>
            <a:pPr lvl="2"/>
            <a:endParaRPr lang="en-US" sz="2400" dirty="0"/>
          </a:p>
        </p:txBody>
      </p:sp>
    </p:spTree>
    <p:extLst>
      <p:ext uri="{BB962C8B-B14F-4D97-AF65-F5344CB8AC3E}">
        <p14:creationId xmlns:p14="http://schemas.microsoft.com/office/powerpoint/2010/main" val="1442409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a:t>Overview about Boot process of Embedded Linux</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36</a:t>
            </a:fld>
            <a:endParaRPr lang="de-DE" dirty="0"/>
          </a:p>
        </p:txBody>
      </p:sp>
      <p:sp>
        <p:nvSpPr>
          <p:cNvPr id="4" name="Content Placeholder 3"/>
          <p:cNvSpPr>
            <a:spLocks noGrp="1"/>
          </p:cNvSpPr>
          <p:nvPr>
            <p:ph idx="1"/>
          </p:nvPr>
        </p:nvSpPr>
        <p:spPr>
          <a:xfrm>
            <a:off x="1080000" y="1800000"/>
            <a:ext cx="9000000" cy="1663019"/>
          </a:xfrm>
        </p:spPr>
        <p:txBody>
          <a:bodyPr/>
          <a:lstStyle/>
          <a:p>
            <a:pPr marL="0" lvl="0" indent="0">
              <a:buNone/>
            </a:pPr>
            <a:r>
              <a:rPr lang="en-US" sz="2400" b="1" dirty="0" smtClean="0"/>
              <a:t>3) The </a:t>
            </a:r>
            <a:r>
              <a:rPr lang="en-US" sz="2400" b="1" dirty="0"/>
              <a:t>Primary boot loader</a:t>
            </a:r>
            <a:endParaRPr lang="en-US" sz="2400" b="1" dirty="0"/>
          </a:p>
          <a:p>
            <a:pPr lvl="2"/>
            <a:r>
              <a:rPr lang="en-US" sz="2400" dirty="0" smtClean="0"/>
              <a:t>Performs  </a:t>
            </a:r>
            <a:r>
              <a:rPr lang="en-US" sz="2400" dirty="0"/>
              <a:t>few optional initializations</a:t>
            </a:r>
            <a:endParaRPr lang="en-US" sz="2400" dirty="0" smtClean="0"/>
          </a:p>
          <a:p>
            <a:pPr lvl="2"/>
            <a:r>
              <a:rPr lang="en-US" sz="2400" dirty="0"/>
              <a:t>Its main job is to </a:t>
            </a:r>
            <a:r>
              <a:rPr lang="en-US" sz="2400" dirty="0" smtClean="0"/>
              <a:t>load </a:t>
            </a:r>
            <a:r>
              <a:rPr lang="en-US" sz="2400" dirty="0"/>
              <a:t>the secondary boot </a:t>
            </a:r>
            <a:r>
              <a:rPr lang="en-US" sz="2400" dirty="0" smtClean="0"/>
              <a:t>loader</a:t>
            </a:r>
            <a:endParaRPr lang="en-US" sz="2400" dirty="0"/>
          </a:p>
        </p:txBody>
      </p:sp>
      <p:sp>
        <p:nvSpPr>
          <p:cNvPr id="5" name="Content Placeholder 3"/>
          <p:cNvSpPr txBox="1">
            <a:spLocks/>
          </p:cNvSpPr>
          <p:nvPr/>
        </p:nvSpPr>
        <p:spPr>
          <a:xfrm>
            <a:off x="1080000" y="3607878"/>
            <a:ext cx="9000000" cy="1560427"/>
          </a:xfrm>
          <a:prstGeom prst="rect">
            <a:avLst/>
          </a:prstGeom>
          <a:ln>
            <a:noFill/>
          </a:ln>
        </p:spPr>
        <p:txBody>
          <a:bodyPr vert="horz"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sz="2400" b="1" dirty="0"/>
              <a:t>4</a:t>
            </a:r>
            <a:r>
              <a:rPr lang="en-US" sz="2400" b="1" dirty="0" smtClean="0"/>
              <a:t>) </a:t>
            </a:r>
            <a:r>
              <a:rPr lang="en-US" sz="2400" b="1" dirty="0"/>
              <a:t>Secondary boot loader</a:t>
            </a:r>
          </a:p>
          <a:p>
            <a:pPr lvl="2"/>
            <a:r>
              <a:rPr lang="en-US" sz="2400" dirty="0"/>
              <a:t>The Second Stage boot loader loads the Linux &amp; an optional initial RAM disk in to the </a:t>
            </a:r>
            <a:r>
              <a:rPr lang="en-US" sz="2400" dirty="0" smtClean="0"/>
              <a:t>memory.</a:t>
            </a:r>
            <a:endParaRPr lang="en-US" sz="2400" dirty="0"/>
          </a:p>
        </p:txBody>
      </p:sp>
    </p:spTree>
    <p:extLst>
      <p:ext uri="{BB962C8B-B14F-4D97-AF65-F5344CB8AC3E}">
        <p14:creationId xmlns:p14="http://schemas.microsoft.com/office/powerpoint/2010/main" val="910932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a:t>Overview about Boot process of Embedded Linux</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37</a:t>
            </a:fld>
            <a:endParaRPr lang="de-DE" dirty="0"/>
          </a:p>
        </p:txBody>
      </p:sp>
      <p:sp>
        <p:nvSpPr>
          <p:cNvPr id="4" name="Content Placeholder 3"/>
          <p:cNvSpPr>
            <a:spLocks noGrp="1"/>
          </p:cNvSpPr>
          <p:nvPr>
            <p:ph idx="1"/>
          </p:nvPr>
        </p:nvSpPr>
        <p:spPr>
          <a:xfrm>
            <a:off x="1080000" y="1800000"/>
            <a:ext cx="9000000" cy="2003625"/>
          </a:xfrm>
        </p:spPr>
        <p:txBody>
          <a:bodyPr/>
          <a:lstStyle/>
          <a:p>
            <a:pPr marL="0" indent="0">
              <a:buNone/>
            </a:pPr>
            <a:r>
              <a:rPr lang="en-US" sz="2400" b="1" dirty="0"/>
              <a:t>5</a:t>
            </a:r>
            <a:r>
              <a:rPr lang="en-US" sz="2400" b="1" dirty="0" smtClean="0"/>
              <a:t>) </a:t>
            </a:r>
            <a:r>
              <a:rPr lang="en-US" sz="2400" b="1" dirty="0"/>
              <a:t>Kernel </a:t>
            </a:r>
            <a:r>
              <a:rPr lang="en-US" sz="2400" b="1" dirty="0" smtClean="0"/>
              <a:t>Invocation</a:t>
            </a:r>
          </a:p>
          <a:p>
            <a:r>
              <a:rPr lang="en-US" sz="2400" dirty="0"/>
              <a:t>As the kernel is invoked, it performs the checks on system hardware, enumerates the attached hardware devices, mounts the root device</a:t>
            </a:r>
          </a:p>
        </p:txBody>
      </p:sp>
    </p:spTree>
    <p:extLst>
      <p:ext uri="{BB962C8B-B14F-4D97-AF65-F5344CB8AC3E}">
        <p14:creationId xmlns:p14="http://schemas.microsoft.com/office/powerpoint/2010/main" val="145180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cap="all" dirty="0" smtClean="0"/>
              <a:t>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38</a:t>
            </a:fld>
            <a:endParaRPr lang="de-DE" dirty="0"/>
          </a:p>
        </p:txBody>
      </p:sp>
      <p:pic>
        <p:nvPicPr>
          <p:cNvPr id="5" name="Content Placeholder 4"/>
          <p:cNvPicPr>
            <a:picLocks noGrp="1"/>
          </p:cNvPicPr>
          <p:nvPr>
            <p:ph idx="1"/>
          </p:nvPr>
        </p:nvPicPr>
        <p:blipFill>
          <a:blip r:embed="rId2"/>
          <a:stretch>
            <a:fillRect/>
          </a:stretch>
        </p:blipFill>
        <p:spPr>
          <a:xfrm>
            <a:off x="1080000" y="1981200"/>
            <a:ext cx="6463800" cy="4191000"/>
          </a:xfrm>
          <a:prstGeom prst="rect">
            <a:avLst/>
          </a:prstGeom>
        </p:spPr>
      </p:pic>
      <p:sp>
        <p:nvSpPr>
          <p:cNvPr id="6" name="TextBox 5"/>
          <p:cNvSpPr txBox="1"/>
          <p:nvPr/>
        </p:nvSpPr>
        <p:spPr>
          <a:xfrm>
            <a:off x="7543800" y="1972372"/>
            <a:ext cx="4343400" cy="3554819"/>
          </a:xfrm>
          <a:prstGeom prst="rect">
            <a:avLst/>
          </a:prstGeom>
          <a:noFill/>
        </p:spPr>
        <p:txBody>
          <a:bodyPr wrap="square" rtlCol="0">
            <a:spAutoFit/>
          </a:bodyPr>
          <a:lstStyle/>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usual development tools available on a GNU/Linux workstation is a </a:t>
            </a:r>
            <a:r>
              <a:rPr lang="en-US" sz="2500" b="1" dirty="0">
                <a:latin typeface="Times New Roman" panose="02020603050405020304" pitchFamily="18" charset="0"/>
                <a:cs typeface="Times New Roman" panose="02020603050405020304" pitchFamily="18" charset="0"/>
              </a:rPr>
              <a:t>native toolchain</a:t>
            </a:r>
            <a:r>
              <a:rPr lang="en-US" sz="2500" b="1"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Cross-compiling </a:t>
            </a:r>
            <a:r>
              <a:rPr lang="en-US" sz="2500" b="1" dirty="0">
                <a:latin typeface="Times New Roman" panose="02020603050405020304" pitchFamily="18" charset="0"/>
                <a:cs typeface="Times New Roman" panose="02020603050405020304" pitchFamily="18" charset="0"/>
              </a:rPr>
              <a:t>toolchains </a:t>
            </a:r>
            <a:r>
              <a:rPr lang="en-US" sz="2500" dirty="0">
                <a:latin typeface="Times New Roman" panose="02020603050405020304" pitchFamily="18" charset="0"/>
                <a:cs typeface="Times New Roman" panose="02020603050405020304" pitchFamily="18" charset="0"/>
              </a:rPr>
              <a:t>are generally used. They run on your workstation but generate code for your target.</a:t>
            </a:r>
          </a:p>
        </p:txBody>
      </p:sp>
    </p:spTree>
    <p:extLst>
      <p:ext uri="{BB962C8B-B14F-4D97-AF65-F5344CB8AC3E}">
        <p14:creationId xmlns:p14="http://schemas.microsoft.com/office/powerpoint/2010/main" val="608798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39</a:t>
            </a:fld>
            <a:endParaRPr lang="de-DE" dirty="0"/>
          </a:p>
        </p:txBody>
      </p:sp>
      <p:sp>
        <p:nvSpPr>
          <p:cNvPr id="4" name="コンテンツ プレースホルダー 3"/>
          <p:cNvSpPr>
            <a:spLocks noGrp="1"/>
          </p:cNvSpPr>
          <p:nvPr>
            <p:ph idx="1"/>
          </p:nvPr>
        </p:nvSpPr>
        <p:spPr>
          <a:xfrm>
            <a:off x="1295400" y="1676400"/>
            <a:ext cx="10134599" cy="4288353"/>
          </a:xfrm>
        </p:spPr>
        <p:txBody>
          <a:bodyPr/>
          <a:lstStyle/>
          <a:p>
            <a:pPr lvl="0" algn="just"/>
            <a:r>
              <a:rPr lang="en-US" sz="3000" dirty="0">
                <a:latin typeface="Times New Roman" panose="02020603050405020304" pitchFamily="18" charset="0"/>
                <a:cs typeface="Times New Roman" panose="02020603050405020304" pitchFamily="18" charset="0"/>
              </a:rPr>
              <a:t>Three machines must be distinguished when discussing toolchain creation:</a:t>
            </a:r>
          </a:p>
          <a:p>
            <a:pPr marL="620713" lvl="0" indent="-342900" algn="just">
              <a:buFont typeface="Times New Roman" panose="02020603050405020304" pitchFamily="18" charset="0"/>
              <a:buChar char="−"/>
            </a:pP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build </a:t>
            </a:r>
            <a:r>
              <a:rPr lang="en-US" sz="3000" dirty="0">
                <a:latin typeface="Times New Roman" panose="02020603050405020304" pitchFamily="18" charset="0"/>
                <a:cs typeface="Times New Roman" panose="02020603050405020304" pitchFamily="18" charset="0"/>
              </a:rPr>
              <a:t>machine, where the toolchain is built. </a:t>
            </a:r>
          </a:p>
          <a:p>
            <a:pPr marL="620713" lvl="0" indent="-342900" algn="just">
              <a:buFont typeface="Times New Roman" panose="02020603050405020304" pitchFamily="18" charset="0"/>
              <a:buChar char="−"/>
            </a:pP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host </a:t>
            </a:r>
            <a:r>
              <a:rPr lang="en-US" sz="3000" dirty="0">
                <a:latin typeface="Times New Roman" panose="02020603050405020304" pitchFamily="18" charset="0"/>
                <a:cs typeface="Times New Roman" panose="02020603050405020304" pitchFamily="18" charset="0"/>
              </a:rPr>
              <a:t>machine, where the toolchain will be executed.</a:t>
            </a:r>
          </a:p>
          <a:p>
            <a:pPr marL="620713" lvl="0" indent="-342900" algn="just">
              <a:buFont typeface="Times New Roman" panose="02020603050405020304" pitchFamily="18" charset="0"/>
              <a:buChar char="−"/>
            </a:pP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target </a:t>
            </a:r>
            <a:r>
              <a:rPr lang="en-US" sz="3000" dirty="0">
                <a:latin typeface="Times New Roman" panose="02020603050405020304" pitchFamily="18" charset="0"/>
                <a:cs typeface="Times New Roman" panose="02020603050405020304" pitchFamily="18" charset="0"/>
              </a:rPr>
              <a:t>machine, where the binaries created by the tool chain are executed. </a:t>
            </a:r>
          </a:p>
          <a:p>
            <a:pPr lvl="0" algn="just"/>
            <a:r>
              <a:rPr lang="en-US" sz="3000" dirty="0">
                <a:latin typeface="Times New Roman" panose="02020603050405020304" pitchFamily="18" charset="0"/>
                <a:cs typeface="Times New Roman" panose="02020603050405020304" pitchFamily="18" charset="0"/>
              </a:rPr>
              <a:t>Four common build types are possible for toolchains</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7"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dirty="0" smtClean="0"/>
              <a:t>machines in build </a:t>
            </a:r>
            <a:r>
              <a:rPr lang="en-US" sz="2000" dirty="0" err="1" smtClean="0"/>
              <a:t>proceduce</a:t>
            </a:r>
            <a:endParaRPr lang="en-US" sz="2000" cap="all" dirty="0"/>
          </a:p>
        </p:txBody>
      </p:sp>
    </p:spTree>
    <p:extLst>
      <p:ext uri="{BB962C8B-B14F-4D97-AF65-F5344CB8AC3E}">
        <p14:creationId xmlns:p14="http://schemas.microsoft.com/office/powerpoint/2010/main" val="41117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037480932"/>
              </p:ext>
            </p:extLst>
          </p:nvPr>
        </p:nvGraphicFramePr>
        <p:xfrm>
          <a:off x="914400" y="1752600"/>
          <a:ext cx="10134599" cy="4386639"/>
        </p:xfrm>
        <a:graphic>
          <a:graphicData uri="http://schemas.openxmlformats.org/drawingml/2006/table">
            <a:tbl>
              <a:tblPr firstRow="1" firstCol="1" bandRow="1">
                <a:tableStyleId>{5C22544A-7EE6-4342-B048-85BDC9FD1C3A}</a:tableStyleId>
              </a:tblPr>
              <a:tblGrid>
                <a:gridCol w="760529"/>
                <a:gridCol w="947784"/>
                <a:gridCol w="3498226"/>
                <a:gridCol w="1429834"/>
                <a:gridCol w="3498226"/>
              </a:tblGrid>
              <a:tr h="480927">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Year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Version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Users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Kernel size (Bytes)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Milestone(s)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480927">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0.01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63,362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Linus Torvalds writes Linux kernel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72715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0.99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1000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431,591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GNU software integrated with Linux kernel, producing a fully functional operating system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72715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0.99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20,000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937,917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High rate of code contributions prompts Linus to delegate code review responsibility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23824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100,000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1,016,601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First production release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480927">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500,000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1,850,182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Linux adapted to non-Intel processors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72715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2.0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1,500,000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4,718,270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Linux supports multiple processors, IP masquerading, and Java</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480927">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7,500,000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10,600,000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Linux growth rate exceeds that of Microsoft Windows NT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bl>
          </a:graphicData>
        </a:graphic>
      </p:graphicFrame>
      <p:sp>
        <p:nvSpPr>
          <p:cNvPr id="7" name="Titel 1"/>
          <p:cNvSpPr>
            <a:spLocks noGrp="1"/>
          </p:cNvSpPr>
          <p:nvPr>
            <p:ph type="title"/>
          </p:nvPr>
        </p:nvSpPr>
        <p:spPr>
          <a:xfrm>
            <a:off x="1080000" y="659001"/>
            <a:ext cx="9000000" cy="720197"/>
          </a:xfrm>
        </p:spPr>
        <p:txBody>
          <a:bodyPr/>
          <a:lstStyle/>
          <a:p>
            <a:r>
              <a:rPr lang="en-US" dirty="0"/>
              <a:t>LINUX</a:t>
            </a:r>
            <a:r>
              <a:rPr lang="en-US" cap="all" dirty="0" smtClean="0"/>
              <a:t/>
            </a:r>
            <a:br>
              <a:rPr lang="en-US" cap="all" dirty="0" smtClean="0"/>
            </a:br>
            <a:r>
              <a:rPr lang="en-US" sz="2000" dirty="0" smtClean="0"/>
              <a:t>history</a:t>
            </a:r>
            <a:endParaRPr lang="en-US" sz="2000" cap="all" dirty="0"/>
          </a:p>
        </p:txBody>
      </p:sp>
    </p:spTree>
    <p:extLst>
      <p:ext uri="{BB962C8B-B14F-4D97-AF65-F5344CB8AC3E}">
        <p14:creationId xmlns:p14="http://schemas.microsoft.com/office/powerpoint/2010/main" val="403894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40</a:t>
            </a:fld>
            <a:endParaRPr lang="de-DE" dirty="0"/>
          </a:p>
        </p:txBody>
      </p:sp>
      <p:sp>
        <p:nvSpPr>
          <p:cNvPr id="7"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dirty="0" smtClean="0"/>
              <a:t>machines in build procedure</a:t>
            </a:r>
            <a:endParaRPr lang="en-US" sz="2000" cap="all" dirty="0"/>
          </a:p>
        </p:txBody>
      </p:sp>
      <p:pic>
        <p:nvPicPr>
          <p:cNvPr id="10" name="Picture 9"/>
          <p:cNvPicPr/>
          <p:nvPr/>
        </p:nvPicPr>
        <p:blipFill>
          <a:blip r:embed="rId2"/>
          <a:stretch>
            <a:fillRect/>
          </a:stretch>
        </p:blipFill>
        <p:spPr>
          <a:xfrm>
            <a:off x="1080000" y="1524000"/>
            <a:ext cx="10502399" cy="4672013"/>
          </a:xfrm>
          <a:prstGeom prst="rect">
            <a:avLst/>
          </a:prstGeom>
        </p:spPr>
      </p:pic>
    </p:spTree>
    <p:extLst>
      <p:ext uri="{BB962C8B-B14F-4D97-AF65-F5344CB8AC3E}">
        <p14:creationId xmlns:p14="http://schemas.microsoft.com/office/powerpoint/2010/main" val="2941713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41</a:t>
            </a:fld>
            <a:endParaRPr lang="de-DE" dirty="0"/>
          </a:p>
        </p:txBody>
      </p:sp>
      <p:sp>
        <p:nvSpPr>
          <p:cNvPr id="6"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dirty="0" smtClean="0"/>
              <a:t>components</a:t>
            </a:r>
            <a:endParaRPr lang="en-US" sz="2000" cap="all" dirty="0"/>
          </a:p>
        </p:txBody>
      </p:sp>
      <p:pic>
        <p:nvPicPr>
          <p:cNvPr id="8" name="Picture 7"/>
          <p:cNvPicPr/>
          <p:nvPr/>
        </p:nvPicPr>
        <p:blipFill>
          <a:blip r:embed="rId2"/>
          <a:stretch>
            <a:fillRect/>
          </a:stretch>
        </p:blipFill>
        <p:spPr>
          <a:xfrm>
            <a:off x="914400" y="1600200"/>
            <a:ext cx="10744200" cy="4648200"/>
          </a:xfrm>
          <a:prstGeom prst="rect">
            <a:avLst/>
          </a:prstGeom>
        </p:spPr>
      </p:pic>
    </p:spTree>
    <p:extLst>
      <p:ext uri="{BB962C8B-B14F-4D97-AF65-F5344CB8AC3E}">
        <p14:creationId xmlns:p14="http://schemas.microsoft.com/office/powerpoint/2010/main" val="1179386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484761"/>
            <a:ext cx="5280000" cy="300339"/>
          </a:xfrm>
        </p:spPr>
        <p:txBody>
          <a:bodyPr/>
          <a:lstStyle/>
          <a:p>
            <a:r>
              <a:rPr lang="en-US" dirty="0" smtClean="0"/>
              <a:t>www.renesas.com</a:t>
            </a:r>
            <a:endParaRPr lang="en-US" dirty="0"/>
          </a:p>
        </p:txBody>
      </p:sp>
    </p:spTree>
    <p:extLst>
      <p:ext uri="{BB962C8B-B14F-4D97-AF65-F5344CB8AC3E}">
        <p14:creationId xmlns:p14="http://schemas.microsoft.com/office/powerpoint/2010/main" val="3372854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7" name="Titel 1"/>
          <p:cNvSpPr>
            <a:spLocks noGrp="1"/>
          </p:cNvSpPr>
          <p:nvPr>
            <p:ph type="title"/>
          </p:nvPr>
        </p:nvSpPr>
        <p:spPr>
          <a:xfrm>
            <a:off x="1080000" y="659001"/>
            <a:ext cx="9000000" cy="720197"/>
          </a:xfrm>
        </p:spPr>
        <p:txBody>
          <a:bodyPr/>
          <a:lstStyle/>
          <a:p>
            <a:r>
              <a:rPr lang="en-US" cap="all" dirty="0" err="1" smtClean="0"/>
              <a:t>linux</a:t>
            </a:r>
            <a:r>
              <a:rPr lang="en-US" cap="all" dirty="0" smtClean="0"/>
              <a:t/>
            </a:r>
            <a:br>
              <a:rPr lang="en-US" cap="all" dirty="0" smtClean="0"/>
            </a:br>
            <a:r>
              <a:rPr lang="en-US" sz="2000" dirty="0"/>
              <a:t>Linux </a:t>
            </a:r>
            <a:r>
              <a:rPr lang="en-US" sz="2000" dirty="0" smtClean="0"/>
              <a:t>distribution</a:t>
            </a:r>
            <a:endParaRPr lang="en-US" sz="2000" cap="all" dirty="0"/>
          </a:p>
        </p:txBody>
      </p:sp>
      <p:sp>
        <p:nvSpPr>
          <p:cNvPr id="5" name="Rectangle 4"/>
          <p:cNvSpPr/>
          <p:nvPr/>
        </p:nvSpPr>
        <p:spPr>
          <a:xfrm>
            <a:off x="838200" y="1981200"/>
            <a:ext cx="11013770" cy="3139321"/>
          </a:xfrm>
          <a:prstGeom prst="rect">
            <a:avLst/>
          </a:prstGeom>
        </p:spPr>
        <p:txBody>
          <a:bodyPr wrap="square">
            <a:spAutoFit/>
          </a:bodyPr>
          <a:lstStyle/>
          <a:p>
            <a:pPr marL="457200" indent="-457200">
              <a:buFont typeface="Arial" panose="020B0604020202020204" pitchFamily="34" charset="0"/>
              <a:buChar char="•"/>
            </a:pPr>
            <a:r>
              <a:rPr lang="en-US" sz="3000" dirty="0" smtClean="0">
                <a:effectLst/>
                <a:latin typeface="Times New Roman" panose="02020603050405020304" pitchFamily="18" charset="0"/>
                <a:ea typeface="Calibri" panose="020F0502020204030204" pitchFamily="34" charset="0"/>
              </a:rPr>
              <a:t>A Linux distribution (often abbreviated as distro) is an operating system made from a software collection, which is based upon the Linux kernel and, often, a package management system. </a:t>
            </a:r>
          </a:p>
          <a:p>
            <a:pPr marL="457200" indent="-457200">
              <a:buFont typeface="Arial" panose="020B0604020202020204" pitchFamily="34" charset="0"/>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A typical Linux distribution comprises a Linux kernel, GNU tools and libraries, additional software, documentation, a window system, a window manager, and a desktop environment.</a:t>
            </a:r>
          </a:p>
          <a:p>
            <a:endParaRPr lang="en-US" dirty="0"/>
          </a:p>
        </p:txBody>
      </p:sp>
    </p:spTree>
    <p:extLst>
      <p:ext uri="{BB962C8B-B14F-4D97-AF65-F5344CB8AC3E}">
        <p14:creationId xmlns:p14="http://schemas.microsoft.com/office/powerpoint/2010/main" val="350532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cap="all" dirty="0" smtClean="0"/>
              <a:t>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6</a:t>
            </a:fld>
            <a:endParaRPr lang="de-DE" dirty="0"/>
          </a:p>
        </p:txBody>
      </p:sp>
      <p:pic>
        <p:nvPicPr>
          <p:cNvPr id="7" name="Picture 6"/>
          <p:cNvPicPr/>
          <p:nvPr/>
        </p:nvPicPr>
        <p:blipFill rotWithShape="1">
          <a:blip r:embed="rId2"/>
          <a:srcRect r="3786" b="7919"/>
          <a:stretch/>
        </p:blipFill>
        <p:spPr>
          <a:xfrm>
            <a:off x="1073542" y="1631868"/>
            <a:ext cx="3873000" cy="4616531"/>
          </a:xfrm>
          <a:prstGeom prst="rect">
            <a:avLst/>
          </a:prstGeom>
        </p:spPr>
      </p:pic>
      <p:sp>
        <p:nvSpPr>
          <p:cNvPr id="8" name="コンテンツ プレースホルダー 3"/>
          <p:cNvSpPr>
            <a:spLocks noGrp="1"/>
          </p:cNvSpPr>
          <p:nvPr>
            <p:ph idx="1"/>
          </p:nvPr>
        </p:nvSpPr>
        <p:spPr>
          <a:xfrm>
            <a:off x="5181600" y="1831671"/>
            <a:ext cx="6477001" cy="4216924"/>
          </a:xfrm>
        </p:spPr>
        <p:txBody>
          <a:bodyPr/>
          <a:lstStyle/>
          <a:p>
            <a:pPr marL="457200" indent="-457200" algn="just">
              <a:buFont typeface="Arial" panose="020B0604020202020204" pitchFamily="34" charset="0"/>
              <a:buChar char="•"/>
            </a:pPr>
            <a:r>
              <a:rPr lang="en-US" sz="2500" dirty="0">
                <a:latin typeface="Times New Roman" panose="02020603050405020304" pitchFamily="18" charset="0"/>
                <a:ea typeface="Calibri" panose="020F0502020204030204" pitchFamily="34" charset="0"/>
              </a:rPr>
              <a:t>The kernel (also called nucleus) is a computer program that constitutes the central core of a computer's operating system. </a:t>
            </a:r>
            <a:endParaRPr lang="en-US" sz="2500" dirty="0" smtClean="0">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A kernel is the lowest level of easily replaceable software that interfaces with the hardware in your computer. It is responsible for interfacing all of your applications that are running in “user mode” down to the physical </a:t>
            </a:r>
            <a:r>
              <a:rPr lang="en-US" sz="2500" dirty="0" smtClean="0">
                <a:latin typeface="Times New Roman" panose="02020603050405020304" pitchFamily="18" charset="0"/>
                <a:ea typeface="Times New Roman" panose="02020603050405020304" pitchFamily="18" charset="0"/>
              </a:rPr>
              <a:t>hardware</a:t>
            </a:r>
            <a:endParaRPr lang="en-US" sz="2500" dirty="0"/>
          </a:p>
        </p:txBody>
      </p:sp>
    </p:spTree>
    <p:extLst>
      <p:ext uri="{BB962C8B-B14F-4D97-AF65-F5344CB8AC3E}">
        <p14:creationId xmlns:p14="http://schemas.microsoft.com/office/powerpoint/2010/main" val="293859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7</a:t>
            </a:fld>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 y="2057400"/>
            <a:ext cx="12192000" cy="3429000"/>
          </a:xfrm>
          <a:prstGeom prst="rect">
            <a:avLst/>
          </a:prstGeom>
        </p:spPr>
      </p:pic>
    </p:spTree>
    <p:extLst>
      <p:ext uri="{BB962C8B-B14F-4D97-AF65-F5344CB8AC3E}">
        <p14:creationId xmlns:p14="http://schemas.microsoft.com/office/powerpoint/2010/main" val="256285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sp>
        <p:nvSpPr>
          <p:cNvPr id="7"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pic>
        <p:nvPicPr>
          <p:cNvPr id="5" name="Picture 4"/>
          <p:cNvPicPr>
            <a:picLocks noChangeAspect="1"/>
          </p:cNvPicPr>
          <p:nvPr/>
        </p:nvPicPr>
        <p:blipFill>
          <a:blip r:embed="rId2"/>
          <a:stretch>
            <a:fillRect/>
          </a:stretch>
        </p:blipFill>
        <p:spPr>
          <a:xfrm>
            <a:off x="1080000" y="1828800"/>
            <a:ext cx="4622868" cy="4343400"/>
          </a:xfrm>
          <a:prstGeom prst="rect">
            <a:avLst/>
          </a:prstGeom>
        </p:spPr>
      </p:pic>
      <p:sp>
        <p:nvSpPr>
          <p:cNvPr id="8" name="コンテンツ プレースホルダー 3"/>
          <p:cNvSpPr>
            <a:spLocks noGrp="1"/>
          </p:cNvSpPr>
          <p:nvPr>
            <p:ph idx="1"/>
          </p:nvPr>
        </p:nvSpPr>
        <p:spPr>
          <a:xfrm>
            <a:off x="5943600" y="1831383"/>
            <a:ext cx="5638800" cy="3058979"/>
          </a:xfrm>
        </p:spPr>
        <p:txBody>
          <a:bodyPr/>
          <a:lstStyle/>
          <a:p>
            <a:pPr>
              <a:lnSpc>
                <a:spcPct val="107000"/>
              </a:lnSpc>
            </a:pPr>
            <a:r>
              <a:rPr lang="en-US" sz="25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Microkernel</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microkernel takes the approach of only managing what it has to: </a:t>
            </a:r>
            <a:r>
              <a:rPr lang="en-US"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CPU, memory, and IPC</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Pretty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much everything else in a computer can be seen as an accessory and can be handled in user mode.</a:t>
            </a:r>
          </a:p>
        </p:txBody>
      </p:sp>
    </p:spTree>
    <p:extLst>
      <p:ext uri="{BB962C8B-B14F-4D97-AF65-F5344CB8AC3E}">
        <p14:creationId xmlns:p14="http://schemas.microsoft.com/office/powerpoint/2010/main" val="2494927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7"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sp>
        <p:nvSpPr>
          <p:cNvPr id="8" name="コンテンツ プレースホルダー 3"/>
          <p:cNvSpPr>
            <a:spLocks noGrp="1"/>
          </p:cNvSpPr>
          <p:nvPr>
            <p:ph idx="1"/>
          </p:nvPr>
        </p:nvSpPr>
        <p:spPr>
          <a:xfrm>
            <a:off x="6432075" y="1905000"/>
            <a:ext cx="5150325" cy="3395801"/>
          </a:xfrm>
        </p:spPr>
        <p:txBody>
          <a:bodyPr/>
          <a:lstStyle/>
          <a:p>
            <a:pPr>
              <a:lnSpc>
                <a:spcPct val="107000"/>
              </a:lnSpc>
            </a:pPr>
            <a:r>
              <a:rPr lang="en-US" sz="25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Monolithic </a:t>
            </a:r>
            <a:r>
              <a:rPr lang="en-US" sz="25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Monolithic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kernels are the opposite of microkernels because they encompass not only the CPU, memory, and IPC, but they also include things like </a:t>
            </a:r>
            <a:r>
              <a:rPr lang="en-US"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device drivers, file system management, and system server calls</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2" name="Picture 1"/>
          <p:cNvPicPr>
            <a:picLocks noChangeAspect="1"/>
          </p:cNvPicPr>
          <p:nvPr/>
        </p:nvPicPr>
        <p:blipFill>
          <a:blip r:embed="rId2"/>
          <a:stretch>
            <a:fillRect/>
          </a:stretch>
        </p:blipFill>
        <p:spPr>
          <a:xfrm>
            <a:off x="1080000" y="1676400"/>
            <a:ext cx="5154111" cy="4572000"/>
          </a:xfrm>
          <a:prstGeom prst="rect">
            <a:avLst/>
          </a:prstGeom>
        </p:spPr>
      </p:pic>
    </p:spTree>
    <p:extLst>
      <p:ext uri="{BB962C8B-B14F-4D97-AF65-F5344CB8AC3E}">
        <p14:creationId xmlns:p14="http://schemas.microsoft.com/office/powerpoint/2010/main" val="2909437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002_Renesas_Templates_16_9_conf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2" id="{23027CC0-E0AE-4831-839B-2A054B8942D5}" vid="{7A092532-8C16-4104-92EA-537B4E973A3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151021_Renesas_Templates_16_9_EN_conf</Template>
  <TotalTime>73</TotalTime>
  <Words>2019</Words>
  <Application>Microsoft Office PowerPoint</Application>
  <PresentationFormat>Widescreen</PresentationFormat>
  <Paragraphs>282</Paragraphs>
  <Slides>42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Narrow</vt:lpstr>
      <vt:lpstr>Arial Narrow (Headings)</vt:lpstr>
      <vt:lpstr>Calibri</vt:lpstr>
      <vt:lpstr>Courier New</vt:lpstr>
      <vt:lpstr>Symbol</vt:lpstr>
      <vt:lpstr>Times New Roman</vt:lpstr>
      <vt:lpstr>Wingdings</vt:lpstr>
      <vt:lpstr>151002_Renesas_Templates_16_9_conf_EN</vt:lpstr>
      <vt:lpstr>PowerPoint Presentation</vt:lpstr>
      <vt:lpstr>Agenda</vt:lpstr>
      <vt:lpstr>LINUX WHAT IS LINUX?</vt:lpstr>
      <vt:lpstr>LINUX history</vt:lpstr>
      <vt:lpstr>linux Linux distribution</vt:lpstr>
      <vt:lpstr>What is kernel? definition</vt:lpstr>
      <vt:lpstr>What is kernel? Classification</vt:lpstr>
      <vt:lpstr>What is kernel? classification</vt:lpstr>
      <vt:lpstr>What is kernel? classification</vt:lpstr>
      <vt:lpstr>What is kernel? classification</vt:lpstr>
      <vt:lpstr>What is linux kernel?</vt:lpstr>
      <vt:lpstr>Role of linux kernel?</vt:lpstr>
      <vt:lpstr>Description of linux kernel architecture</vt:lpstr>
      <vt:lpstr>Description of linux kernel architecture</vt:lpstr>
      <vt:lpstr>Linux kernel function</vt:lpstr>
      <vt:lpstr>Relationship between linux kernel and hardware</vt:lpstr>
      <vt:lpstr>Relationship between linux kernel and application</vt:lpstr>
      <vt:lpstr>Relationship between linux kernel and application (con’t)</vt:lpstr>
      <vt:lpstr>Memory-mapped i/o? definition</vt:lpstr>
      <vt:lpstr>Memory-mapped i/o? method to access</vt:lpstr>
      <vt:lpstr>port-mapped i/o? definition</vt:lpstr>
      <vt:lpstr>port-mapped i/o? method to access</vt:lpstr>
      <vt:lpstr>PowerPoint Presentation</vt:lpstr>
      <vt:lpstr>Users space and linux kernel </vt:lpstr>
      <vt:lpstr>PowerPoint Presentation</vt:lpstr>
      <vt:lpstr>PowerPoint Presentation</vt:lpstr>
      <vt:lpstr>PowerPoint Presentation</vt:lpstr>
      <vt:lpstr>PowerPoint Presentation</vt:lpstr>
      <vt:lpstr>PowerPoint Presentation</vt:lpstr>
      <vt:lpstr>What is embedded linux?</vt:lpstr>
      <vt:lpstr>Why is embedded linux?</vt:lpstr>
      <vt:lpstr>PowerPoint Presentation</vt:lpstr>
      <vt:lpstr>Overview about Boot process of Embedded Linux</vt:lpstr>
      <vt:lpstr>Overview about Boot process of Embedded Linux</vt:lpstr>
      <vt:lpstr>Overview about Boot process of Embedded Linux</vt:lpstr>
      <vt:lpstr>Overview about Boot process of Embedded Linux</vt:lpstr>
      <vt:lpstr>Overview about Boot process of Embedded Linux</vt:lpstr>
      <vt:lpstr>toolchains definition</vt:lpstr>
      <vt:lpstr>toolchains machines in build proceduce</vt:lpstr>
      <vt:lpstr>toolchains machines in build procedure</vt:lpstr>
      <vt:lpstr>toolchains components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 Hoai. Nguyen</dc:creator>
  <cp:lastModifiedBy>Tin Van. Pham</cp:lastModifiedBy>
  <cp:revision>10</cp:revision>
  <dcterms:created xsi:type="dcterms:W3CDTF">2016-10-24T06:05:43Z</dcterms:created>
  <dcterms:modified xsi:type="dcterms:W3CDTF">2016-10-27T12:05:03Z</dcterms:modified>
</cp:coreProperties>
</file>