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5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35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5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18/8/28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63432" y="2304014"/>
            <a:ext cx="366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 季</a:t>
            </a:r>
            <a:r>
              <a:rPr kumimoji="1" lang="zh-CN" altLang="en-US" sz="115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15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 descr="https://timgsa.baidu.com/timg?image&amp;quality=80&amp;size=b10000_10000&amp;sec=1535468900&amp;di=691334a0f1683d6fde891446bc579d41&amp;src=http://pic.cnr.cn/pic/shehui/201411/W0201411123864862847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363432" y="1860669"/>
            <a:ext cx="366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</a:t>
            </a:r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递</a:t>
            </a:r>
            <a:r>
              <a:rPr kumimoji="1" lang="zh-CN" altLang="en-US" sz="115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15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3381" y="381783"/>
            <a:ext cx="8298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游戏类型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：第三人称视角生存类游戏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游戏平台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：移动端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故事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：运送国际快递的货船遭遇恶劣天气，除了玩家其余船员全部遇难，玩家从昏迷中醒来，发现只有未知的岛屿和海岸线零散的快递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胜利条件：玩家获得救援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失败条件：玩家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死亡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3381" y="4255119"/>
            <a:ext cx="1038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胜利结局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：自己写演讲稿，在众人面前演讲（过场动画），内容分享朋友圈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矛盾：生存与使命感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玩法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3073" y="418006"/>
            <a:ext cx="960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玩家在荒岛上或收集自然物资或拆开快递在荒岛上生存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30257"/>
              </p:ext>
            </p:extLst>
          </p:nvPr>
        </p:nvGraphicFramePr>
        <p:xfrm>
          <a:off x="1496291" y="1274620"/>
          <a:ext cx="10169236" cy="534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7"/>
                <a:gridCol w="4648699"/>
              </a:tblGrid>
              <a:tr h="83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行为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补充说明</a:t>
                      </a:r>
                      <a:endParaRPr lang="zh-CN" altLang="en-US" sz="2800" dirty="0"/>
                    </a:p>
                  </a:txBody>
                  <a:tcPr/>
                </a:tc>
              </a:tr>
              <a:tr h="83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拾取自然物资</a:t>
                      </a:r>
                      <a:endParaRPr lang="zh-CN" altLang="en-US" sz="28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部分物资定期刷新</a:t>
                      </a:r>
                      <a:endParaRPr lang="zh-CN" altLang="en-US" sz="2800" dirty="0"/>
                    </a:p>
                  </a:txBody>
                  <a:tcPr/>
                </a:tc>
              </a:tr>
              <a:tr h="1601585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lang="zh-CN" altLang="en-US" sz="28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拆快递</a:t>
                      </a:r>
                      <a:endParaRPr lang="en-US" altLang="zh-CN" sz="28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拆快递切换到第一视角</a:t>
                      </a:r>
                      <a:endParaRPr lang="en-US" altLang="zh-CN" sz="2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手机晃动有声音反馈</a:t>
                      </a:r>
                      <a:endParaRPr lang="en-US" altLang="zh-CN" sz="2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滑动屏幕撕开胶条</a:t>
                      </a:r>
                      <a:endParaRPr lang="en-US" altLang="zh-CN" sz="2800" dirty="0" smtClean="0"/>
                    </a:p>
                  </a:txBody>
                  <a:tcPr/>
                </a:tc>
              </a:tr>
              <a:tr h="83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使用工具</a:t>
                      </a:r>
                      <a:endParaRPr lang="en-US" altLang="zh-CN" sz="28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纯原生打造工具</a:t>
                      </a:r>
                      <a:r>
                        <a:rPr lang="en-US" altLang="zh-CN" sz="2800" dirty="0" smtClean="0"/>
                        <a:t>or</a:t>
                      </a:r>
                      <a:r>
                        <a:rPr lang="zh-CN" altLang="en-US" sz="2800" dirty="0" smtClean="0"/>
                        <a:t>快递所得</a:t>
                      </a:r>
                      <a:endParaRPr lang="zh-CN" altLang="en-US" sz="2800" dirty="0"/>
                    </a:p>
                  </a:txBody>
                  <a:tcPr/>
                </a:tc>
              </a:tr>
              <a:tr h="83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建造组装</a:t>
                      </a:r>
                      <a:endParaRPr lang="en-US" altLang="zh-CN" sz="28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无图纸，玩家发挥想象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4835" y="263236"/>
            <a:ext cx="87006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饥饿度：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0,100]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，初始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&lt;0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时 生命匀速减少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生命：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[0,100],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初始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=0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游戏结束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精神：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[0,100],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初始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&lt;10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生命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匀速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减少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使命感：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[0~100],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初始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&lt;30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精神下降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信用度：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[0,100]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初始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，只减不增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道具系统：维持生存、缩短救援时间（如生火，激光笔）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机制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7127" y="221672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/>
              <a:t>快递盒打开 所有物件使命感降低数值一致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zh-CN" altLang="en-US" sz="2800" dirty="0" smtClean="0"/>
              <a:t>使用快递中的物品，随物品不同，使命感降低变化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zh-CN" altLang="en-US" sz="2800" dirty="0" smtClean="0"/>
              <a:t>修补拆开的损坏快递 提升使命感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zh-CN" altLang="en-US" sz="2800" dirty="0" smtClean="0"/>
              <a:t>使用快递物件，放回按折旧比例返回使命感值</a:t>
            </a:r>
            <a:endParaRPr kumimoji="1" lang="en-US" altLang="zh-CN" sz="2800" dirty="0" smtClean="0"/>
          </a:p>
          <a:p>
            <a:pPr>
              <a:lnSpc>
                <a:spcPct val="200000"/>
              </a:lnSpc>
            </a:pPr>
            <a:r>
              <a:rPr kumimoji="1" lang="zh-CN" altLang="en-US" sz="2800" dirty="0" smtClean="0"/>
              <a:t>信用度不同，回到人类社会反馈</a:t>
            </a:r>
            <a:r>
              <a:rPr kumimoji="1" lang="zh-CN" altLang="en-US" sz="2800" dirty="0" smtClean="0"/>
              <a:t>不同</a:t>
            </a:r>
            <a:endParaRPr kumimoji="1" lang="en-US" altLang="zh-CN" sz="2800" smtClean="0"/>
          </a:p>
          <a:p>
            <a:pPr>
              <a:lnSpc>
                <a:spcPct val="200000"/>
              </a:lnSpc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291</Words>
  <Application>Microsoft Macintosh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Microsoft YaHei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28</cp:revision>
  <dcterms:created xsi:type="dcterms:W3CDTF">2018-07-04T08:17:16Z</dcterms:created>
  <dcterms:modified xsi:type="dcterms:W3CDTF">2018-08-28T16:25:23Z</dcterms:modified>
</cp:coreProperties>
</file>