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58225" y="2505205"/>
            <a:ext cx="4121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dirty="0" smtClean="0">
                <a:latin typeface="Microsoft YaHei" charset="-122"/>
                <a:ea typeface="Microsoft YaHei" charset="-122"/>
                <a:cs typeface="Microsoft YaHei" charset="-122"/>
              </a:rPr>
              <a:t>结账</a:t>
            </a:r>
            <a:endParaRPr kumimoji="1" lang="zh-CN" altLang="en-US" sz="5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21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网状</Template>
  <TotalTime>1</TotalTime>
  <Words>1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Microsoft YaHei</vt:lpstr>
      <vt:lpstr>宋体</vt:lpstr>
      <vt:lpstr>网状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永良</dc:creator>
  <cp:lastModifiedBy>沈 永良</cp:lastModifiedBy>
  <cp:revision>1</cp:revision>
  <dcterms:created xsi:type="dcterms:W3CDTF">2018-07-11T17:26:01Z</dcterms:created>
  <dcterms:modified xsi:type="dcterms:W3CDTF">2018-07-11T17:27:03Z</dcterms:modified>
</cp:coreProperties>
</file>