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6D1DA4-25D0-4111-A83E-B216CFFD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0B2ECE-E176-490C-ADBA-1C31C677B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DB3A33-C902-43CD-A0F8-88AFCC42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9BE1539-067D-4D90-AD7A-3A08013F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6747905-8CF5-4EBC-9D50-BAAD243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DEADE6-EEB0-40C1-9594-6BD94331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3AF5D-AFE5-4700-8384-5C241DE2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F86F65-288F-4EF7-BF5E-E606463A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5125FE-357D-4320-8EB7-5AC6E796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D2DB2-19C0-465A-8B30-D72561C7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523812-622E-4FFF-AEE7-D670DC608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9F4B172-A43F-4906-BF51-522ED1B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BBA20E2-1F69-448C-B100-C88FFDD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5988620-5CEA-4822-9491-7C048D27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5A59DD0-9C74-4C1C-A5BA-37C85DB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DEF7CA-5C5F-4529-82FD-DA74DA6B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A15A75E-804C-4D93-A818-ADA11E3E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4D54A63-6CD7-4067-BAB7-D87551D1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00E48F3-51C4-4967-8514-C696008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0A10B56-7450-4AD3-B017-290A3E25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DCD217-DEDD-4624-B9AF-19CB2461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4716BD-D10A-41E5-B735-52AB1617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2D7915E-F524-4125-AFA2-269D46AE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8432A02-E458-4BFC-8DB3-E078C27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0A55FF8-F50A-4112-8F99-7D9E50B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898D8C-3F79-49D2-87CE-4AFE9564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528ADEF-10CB-4C4D-979F-D48311137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8C0897C-9F8A-4B29-952F-52518779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A5DD4A3-0E68-4347-A15B-593075E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606C788-DA0D-46C6-8D64-75CE724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C25115B-A42F-437D-B77F-606EC2D6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5EB7EA-8BEC-4599-A9B7-22CC1E59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DA614B-1620-470F-8DF8-B89D6EC9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5B3D02-034F-4E7B-8690-AB958717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00B6756-9F56-47AE-BF4A-68DE165E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E373CC7-0F31-4D6C-854F-6285018B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A4E0E29-F861-4C98-B706-46175AB0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C460AFA-F6E5-453F-B4CE-02597BEE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4194CEA-0FF0-49EB-A547-E2CDE2F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9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81BDB6-152E-4AF4-8840-A76CB4D4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75F8CD5-751D-4143-B1B5-6B1F64E2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54F79C1-C2AA-4555-AF50-FF8131CF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E99C802-8B38-4EC0-B252-CCC5BEC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C4369-D3EF-47E3-B285-8B709209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80F35A5-1A24-4D75-A2DE-30339371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9F9B413-4C59-4C8A-83A4-4A11213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8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65F46B-F18A-42F8-B666-DF5EBF3D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DD261A-779A-4BD8-9487-5C8EFD93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B7378E1-F25A-4D27-9315-39F19C48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305CB9E-77EE-4B52-9EF3-6F8F5C67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32C6040-A518-46B2-9685-66FF978E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D9ED040-4A48-40C1-8E83-466161EC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917170-8929-4AE4-ACEB-1E02CC9E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1A3E1AB-03B1-44C4-9B4C-C6824709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9FF3A5B-EBE4-4AC4-A413-EFAE149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ECDB5B6-79A7-4A02-9857-55B12474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2944F8B-9A62-4A10-955E-F569708C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81A93E6-182C-459C-8A1F-9244FA9A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A606C66-E190-48A8-A6FC-CD4B51EA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39DCE88-67F3-4BE2-ADF7-A5162B31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4ECEAB-740A-4519-9AC8-6876CAC7B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C65-F0F0-451A-84EC-DA1DDD2CA62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900EDA-94F9-4BFE-9F82-1AED4A240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017037A-B41C-47B2-9A36-D5F5C76E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39AE8FBE-0A16-485C-BF57-70F901F1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295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FFEB566-F3E0-40A5-A832-46948D86F14E}"/>
              </a:ext>
            </a:extLst>
          </p:cNvPr>
          <p:cNvSpPr txBox="1"/>
          <p:nvPr/>
        </p:nvSpPr>
        <p:spPr>
          <a:xfrm>
            <a:off x="4939645" y="360103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没有圆形的异世界生活</a:t>
            </a:r>
          </a:p>
        </p:txBody>
      </p:sp>
    </p:spTree>
    <p:extLst>
      <p:ext uri="{BB962C8B-B14F-4D97-AF65-F5344CB8AC3E}">
        <p14:creationId xmlns:p14="http://schemas.microsoft.com/office/powerpoint/2010/main" val="23162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道具系统：不能制作道具，仅能捡起和使用道具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5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日志系统：可暂时去掉，与核心玩法暂无关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0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新增：视野系统，每个敌人都有视野，不同敌人视野半径和转动速度不同，玩家不在视野内，不会被发现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>
          <a:xfrm>
            <a:off x="2969536" y="4943192"/>
            <a:ext cx="416460" cy="334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osceles Triangle 3"/>
          <p:cNvSpPr/>
          <p:nvPr/>
        </p:nvSpPr>
        <p:spPr>
          <a:xfrm rot="10800000">
            <a:off x="2969536" y="5278170"/>
            <a:ext cx="425513" cy="497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395049" y="4744893"/>
            <a:ext cx="914400" cy="731576"/>
            <a:chOff x="2625505" y="3722729"/>
            <a:chExt cx="914400" cy="731576"/>
          </a:xfrm>
        </p:grpSpPr>
        <p:sp>
          <p:nvSpPr>
            <p:cNvPr id="6" name="Moon 5"/>
            <p:cNvSpPr/>
            <p:nvPr/>
          </p:nvSpPr>
          <p:spPr>
            <a:xfrm rot="11064731">
              <a:off x="3087232" y="3739081"/>
              <a:ext cx="452673" cy="715224"/>
            </a:xfrm>
            <a:prstGeom prst="moon">
              <a:avLst>
                <a:gd name="adj" fmla="val 17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flipH="1" flipV="1">
              <a:off x="2625505" y="4096693"/>
              <a:ext cx="434886" cy="339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2"/>
            </p:cNvCxnSpPr>
            <p:nvPr/>
          </p:nvCxnSpPr>
          <p:spPr>
            <a:xfrm flipH="1">
              <a:off x="2625505" y="3722729"/>
              <a:ext cx="489909" cy="373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新增：声音识别系统，每个敌人都可以通过识别周围的声音，来改变自身的状态，不同敌人识别范围不同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如，听到脚步声会变成警戒状态，听到猫叫声会变成放松状态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>
          <a:xfrm>
            <a:off x="5658416" y="4508626"/>
            <a:ext cx="416460" cy="334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osceles Triangle 3"/>
          <p:cNvSpPr/>
          <p:nvPr/>
        </p:nvSpPr>
        <p:spPr>
          <a:xfrm rot="10800000">
            <a:off x="5658416" y="4843604"/>
            <a:ext cx="425513" cy="497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4354717" y="3476530"/>
            <a:ext cx="3023858" cy="2906163"/>
          </a:xfrm>
          <a:prstGeom prst="ellipse">
            <a:avLst/>
          </a:prstGeom>
          <a:noFill/>
          <a:ln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68497" y="4397256"/>
            <a:ext cx="33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新增：玩家行走状态与跑步状态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行走状态不会发出声音，但是速度慢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跑步状态会发出声音，但是速度快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7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新增：投掷</a:t>
            </a:r>
            <a:r>
              <a:rPr lang="zh-CN" altLang="en-US" dirty="0" smtClean="0"/>
              <a:t>，可投掷各种物品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如投掷石头，命中敌人可击晕敌人，还可以发出声音吸引敌人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3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新增：生命值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玩家拥有一定量的生命值，可承受</a:t>
            </a:r>
            <a:r>
              <a:rPr lang="zh-CN" altLang="en-US" dirty="0"/>
              <a:t>较</a:t>
            </a:r>
            <a:r>
              <a:rPr lang="zh-CN" altLang="en-US" dirty="0" smtClean="0"/>
              <a:t>少伤害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27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小杰是个程序员，在公司连续加了三天的班后，突然一阵头晕目眩，清醒之后发现自己居然来到了一个从没见过的异世界，手上突然多了一本笔记本，上面告诉小杰这个世界里没有圆形，要想回到原来的世界必须穿过街道，市集，最终达到王宫，找到一把发光的钥匙，才可以打开时空之门重新回到原有的世界。而且异世界的人从未见过圆形，连头都是方形或者三角形，若小杰被异世界的人发现，则会被抓去研究，参观，那么无法回到现有世界。</a:t>
            </a:r>
            <a:endParaRPr lang="en-US" altLang="zh-CN" sz="1800" dirty="0"/>
          </a:p>
          <a:p>
            <a:r>
              <a:rPr lang="zh-CN" altLang="en-US" sz="1800" dirty="0"/>
              <a:t>小杰在找钥匙的途中遇到了善良美丽的异世界姑娘小柔，小柔发现了小杰的秘密，但是仍然帮小杰隐瞒了秘密，并且提供了很多帮助，小杰在找到时空之门时可以选择是否带走小柔</a:t>
            </a:r>
            <a:r>
              <a:rPr lang="en-US" altLang="zh-CN" sz="1800" dirty="0"/>
              <a:t>…</a:t>
            </a:r>
            <a:r>
              <a:rPr lang="zh-CN" altLang="en-US" sz="18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故事背景</a:t>
            </a:r>
          </a:p>
        </p:txBody>
      </p:sp>
    </p:spTree>
    <p:extLst>
      <p:ext uri="{BB962C8B-B14F-4D97-AF65-F5344CB8AC3E}">
        <p14:creationId xmlns:p14="http://schemas.microsoft.com/office/powerpoint/2010/main" val="11655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游戏类型：</a:t>
            </a:r>
            <a:r>
              <a:rPr lang="en-US" altLang="zh-CN" sz="1800" dirty="0"/>
              <a:t>2D</a:t>
            </a:r>
            <a:r>
              <a:rPr lang="zh-CN" altLang="en-US" sz="1800" dirty="0"/>
              <a:t>关卡向生存解谜游戏</a:t>
            </a:r>
            <a:endParaRPr lang="en-US" altLang="zh-CN" sz="1800" dirty="0"/>
          </a:p>
          <a:p>
            <a:r>
              <a:rPr lang="zh-CN" altLang="en-US" sz="1800" dirty="0"/>
              <a:t>游戏平台：移动端</a:t>
            </a:r>
            <a:endParaRPr lang="en-US" altLang="zh-CN" sz="1800" dirty="0"/>
          </a:p>
          <a:p>
            <a:r>
              <a:rPr lang="zh-CN" altLang="en-US" sz="1800" dirty="0"/>
              <a:t>游戏目标</a:t>
            </a:r>
            <a:r>
              <a:rPr lang="en-US" altLang="zh-CN" sz="1800" dirty="0"/>
              <a:t>:</a:t>
            </a:r>
            <a:r>
              <a:rPr lang="zh-CN" altLang="en-US" sz="1800" dirty="0"/>
              <a:t> 找到王宫的钥匙且不被异世界的人抓起来研究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游戏概述</a:t>
            </a:r>
          </a:p>
        </p:txBody>
      </p:sp>
    </p:spTree>
    <p:extLst>
      <p:ext uri="{BB962C8B-B14F-4D97-AF65-F5344CB8AC3E}">
        <p14:creationId xmlns:p14="http://schemas.microsoft.com/office/powerpoint/2010/main" val="28340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在每个关卡中会有各种各样的异世界人物出现，普通平民，普通士兵，中级士兵，高级士兵等，小杰需要躲避这些人的视线，如在士兵的巡逻间隙中离开，最后到达宫殿。游戏中还可以寻找各种工具制作各种伪装，低级的伪装可以蒙蔽普通平民，但不会蒙蔽士兵，中级的伪装以此类推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游戏玩法</a:t>
            </a:r>
          </a:p>
        </p:txBody>
      </p:sp>
    </p:spTree>
    <p:extLst>
      <p:ext uri="{BB962C8B-B14F-4D97-AF65-F5344CB8AC3E}">
        <p14:creationId xmlns:p14="http://schemas.microsoft.com/office/powerpoint/2010/main" val="32890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伪装系统：</a:t>
            </a:r>
            <a:r>
              <a:rPr lang="en-US" altLang="zh-CN" sz="1800" dirty="0"/>
              <a:t>A,B,C,D</a:t>
            </a:r>
            <a:r>
              <a:rPr lang="zh-CN" altLang="en-US" sz="1800" dirty="0"/>
              <a:t>四个等级的伪装，如大帽子为</a:t>
            </a:r>
            <a:r>
              <a:rPr lang="en-US" altLang="zh-CN" sz="1800" dirty="0"/>
              <a:t>D</a:t>
            </a:r>
            <a:r>
              <a:rPr lang="zh-CN" altLang="en-US" sz="1800" dirty="0"/>
              <a:t>级伪装，雨批为</a:t>
            </a:r>
            <a:r>
              <a:rPr lang="en-US" altLang="zh-CN" sz="1800" dirty="0"/>
              <a:t>C</a:t>
            </a:r>
            <a:r>
              <a:rPr lang="zh-CN" altLang="en-US" sz="1800" dirty="0"/>
              <a:t>级</a:t>
            </a:r>
            <a:r>
              <a:rPr lang="en-US" altLang="zh-CN" sz="1800" dirty="0"/>
              <a:t>(</a:t>
            </a:r>
            <a:r>
              <a:rPr lang="zh-CN" altLang="en-US" sz="1800" dirty="0"/>
              <a:t>特殊道具：下雨的时候使用将提升为</a:t>
            </a:r>
            <a:r>
              <a:rPr lang="en-US" altLang="zh-CN" sz="1800" dirty="0"/>
              <a:t>B</a:t>
            </a:r>
            <a:r>
              <a:rPr lang="zh-CN" altLang="en-US" sz="1800" dirty="0"/>
              <a:t>级</a:t>
            </a:r>
            <a:r>
              <a:rPr lang="en-US" altLang="zh-CN" sz="1800" dirty="0"/>
              <a:t>)</a:t>
            </a:r>
            <a:r>
              <a:rPr lang="zh-CN" altLang="en-US" sz="1800" dirty="0"/>
              <a:t>等。不同的伪装道具具有不同的寿命，</a:t>
            </a:r>
            <a:r>
              <a:rPr lang="en-US" altLang="zh-CN" sz="1800" dirty="0"/>
              <a:t>C</a:t>
            </a:r>
            <a:r>
              <a:rPr lang="zh-CN" altLang="en-US" sz="1800" dirty="0"/>
              <a:t>级和</a:t>
            </a:r>
            <a:r>
              <a:rPr lang="en-US" altLang="zh-CN" sz="1800" dirty="0"/>
              <a:t>D</a:t>
            </a:r>
            <a:r>
              <a:rPr lang="zh-CN" altLang="en-US" sz="1800" dirty="0"/>
              <a:t>级只可累计使用</a:t>
            </a:r>
            <a:r>
              <a:rPr lang="en-US" altLang="zh-CN" sz="1800" dirty="0"/>
              <a:t>2min</a:t>
            </a:r>
            <a:r>
              <a:rPr lang="zh-CN" altLang="en-US" sz="1800" dirty="0"/>
              <a:t>，而</a:t>
            </a:r>
            <a:r>
              <a:rPr lang="en-US" altLang="zh-CN" sz="1800" dirty="0"/>
              <a:t>B</a:t>
            </a:r>
            <a:r>
              <a:rPr lang="zh-CN" altLang="en-US" sz="1800" dirty="0"/>
              <a:t>级和</a:t>
            </a:r>
            <a:r>
              <a:rPr lang="en-US" altLang="zh-CN" sz="1800" dirty="0"/>
              <a:t>A</a:t>
            </a:r>
            <a:r>
              <a:rPr lang="zh-CN" altLang="en-US" sz="1800" dirty="0"/>
              <a:t>级可累计使用</a:t>
            </a:r>
            <a:r>
              <a:rPr lang="en-US" altLang="zh-CN" sz="1800" dirty="0"/>
              <a:t>1</a:t>
            </a:r>
            <a:r>
              <a:rPr lang="zh-CN" altLang="en-US" sz="1800" dirty="0"/>
              <a:t>分钟即失效。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CC0F4FBC-6BCA-41D1-88E6-3010D431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87248"/>
              </p:ext>
            </p:extLst>
          </p:nvPr>
        </p:nvGraphicFramePr>
        <p:xfrm>
          <a:off x="1786904" y="3355402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3528946347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86699662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700293426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775239895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341239288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r>
                        <a:rPr lang="zh-CN" altLang="en-US" dirty="0"/>
                        <a:t>伪装等级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人物类型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9103770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平民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3295152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初级士兵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823352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350596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1790124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068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伪装制造系统：道具可以在游戏场景中获取，不同伪装需要的道具不同，越高级的伪装，道具需要的材料越多</a:t>
            </a:r>
            <a:endParaRPr lang="en-US" altLang="zh-CN" sz="1800" dirty="0"/>
          </a:p>
          <a:p>
            <a:r>
              <a:rPr lang="zh-CN" altLang="en-US" sz="1800" dirty="0"/>
              <a:t>背包系统：可以存储一定量的道具和伪装</a:t>
            </a:r>
            <a:endParaRPr lang="en-US" altLang="zh-CN" sz="1800" dirty="0"/>
          </a:p>
          <a:p>
            <a:r>
              <a:rPr lang="zh-CN" altLang="en-US" sz="1800" dirty="0"/>
              <a:t>日志系统：每个伪装道具的解锁和说明，可查看每种伪装的使用场景和制造需要的道具，以及获取地点等。每解锁一个伪装则点亮。</a:t>
            </a:r>
            <a:endParaRPr lang="en-US" altLang="zh-CN" sz="1800" dirty="0"/>
          </a:p>
          <a:p>
            <a:r>
              <a:rPr lang="zh-CN" altLang="en-US" sz="1800" dirty="0"/>
              <a:t>天气系统：随机生成每日天气（晴天比例最大，雨天，阴天，雨雪逐渐减少），某些道具在不同天气，等级会有所变化。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</a:p>
        </p:txBody>
      </p:sp>
    </p:spTree>
    <p:extLst>
      <p:ext uri="{BB962C8B-B14F-4D97-AF65-F5344CB8AC3E}">
        <p14:creationId xmlns:p14="http://schemas.microsoft.com/office/powerpoint/2010/main" val="27961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=""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关卡系统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92E43E07-F1ED-434A-9B99-27E6312EC3FF}"/>
              </a:ext>
            </a:extLst>
          </p:cNvPr>
          <p:cNvSpPr/>
          <p:nvPr/>
        </p:nvSpPr>
        <p:spPr>
          <a:xfrm>
            <a:off x="1234911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马厩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C32C1572-1B31-4AE1-A794-149F2EDD1A16}"/>
              </a:ext>
            </a:extLst>
          </p:cNvPr>
          <p:cNvSpPr/>
          <p:nvPr/>
        </p:nvSpPr>
        <p:spPr>
          <a:xfrm>
            <a:off x="3027575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寺庙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44C7FE37-728F-4020-A4CA-02CAEEACA4F7}"/>
              </a:ext>
            </a:extLst>
          </p:cNvPr>
          <p:cNvSpPr/>
          <p:nvPr/>
        </p:nvSpPr>
        <p:spPr>
          <a:xfrm>
            <a:off x="4829273" y="2733772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平民后院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16181A00-36FE-48D6-9FBE-64C83DF0D892}"/>
              </a:ext>
            </a:extLst>
          </p:cNvPr>
          <p:cNvCxnSpPr>
            <a:stCxn id="4" idx="3"/>
          </p:cNvCxnSpPr>
          <p:nvPr/>
        </p:nvCxnSpPr>
        <p:spPr>
          <a:xfrm flipV="1">
            <a:off x="2554664" y="3081385"/>
            <a:ext cx="472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CB6BA5CA-5863-4DD8-8122-D9B37BFC26A0}"/>
              </a:ext>
            </a:extLst>
          </p:cNvPr>
          <p:cNvCxnSpPr/>
          <p:nvPr/>
        </p:nvCxnSpPr>
        <p:spPr>
          <a:xfrm>
            <a:off x="4347328" y="3081385"/>
            <a:ext cx="48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8992D532-C313-4319-85B9-00B2B1A9CF4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149026" y="3081386"/>
            <a:ext cx="119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="" xmlns:a16="http://schemas.microsoft.com/office/drawing/2014/main" id="{5162C92A-008C-4634-BCDC-3C2ED760A0B4}"/>
              </a:ext>
            </a:extLst>
          </p:cNvPr>
          <p:cNvSpPr/>
          <p:nvPr/>
        </p:nvSpPr>
        <p:spPr>
          <a:xfrm>
            <a:off x="7395327" y="2650099"/>
            <a:ext cx="1425019" cy="84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56A527B8-6706-4FCF-8564-26D4AE9E6399}"/>
              </a:ext>
            </a:extLst>
          </p:cNvPr>
          <p:cNvSpPr/>
          <p:nvPr/>
        </p:nvSpPr>
        <p:spPr>
          <a:xfrm>
            <a:off x="1234911" y="4025245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街道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547A4C74-BA5D-4169-A4F6-9DCC4012F91E}"/>
              </a:ext>
            </a:extLst>
          </p:cNvPr>
          <p:cNvSpPr/>
          <p:nvPr/>
        </p:nvSpPr>
        <p:spPr>
          <a:xfrm>
            <a:off x="3027574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集市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86B1EA2A-B39A-4BF0-A2E0-FC5034164289}"/>
              </a:ext>
            </a:extLst>
          </p:cNvPr>
          <p:cNvSpPr/>
          <p:nvPr/>
        </p:nvSpPr>
        <p:spPr>
          <a:xfrm>
            <a:off x="4744038" y="4001294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大集市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375B7215-D62D-406B-ACBF-23CC4F98D285}"/>
              </a:ext>
            </a:extLst>
          </p:cNvPr>
          <p:cNvSpPr/>
          <p:nvPr/>
        </p:nvSpPr>
        <p:spPr>
          <a:xfrm>
            <a:off x="7447959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405EEACF-47AA-4119-A4A1-386A77F6E36B}"/>
              </a:ext>
            </a:extLst>
          </p:cNvPr>
          <p:cNvCxnSpPr/>
          <p:nvPr/>
        </p:nvCxnSpPr>
        <p:spPr>
          <a:xfrm>
            <a:off x="2554664" y="4357333"/>
            <a:ext cx="472910" cy="1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1D2A1EE7-A961-43CE-80B6-1525A77F0BC2}"/>
              </a:ext>
            </a:extLst>
          </p:cNvPr>
          <p:cNvCxnSpPr>
            <a:endCxn id="28" idx="2"/>
          </p:cNvCxnSpPr>
          <p:nvPr/>
        </p:nvCxnSpPr>
        <p:spPr>
          <a:xfrm>
            <a:off x="4347327" y="4337147"/>
            <a:ext cx="396711" cy="1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A5C0EB5A-69DF-4E16-A723-B4CA5E7E0C6B}"/>
              </a:ext>
            </a:extLst>
          </p:cNvPr>
          <p:cNvCxnSpPr>
            <a:endCxn id="29" idx="2"/>
          </p:cNvCxnSpPr>
          <p:nvPr/>
        </p:nvCxnSpPr>
        <p:spPr>
          <a:xfrm flipV="1">
            <a:off x="6096000" y="4357334"/>
            <a:ext cx="1351959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57F4E240-A8C3-417C-8B70-4FE7CB86B136}"/>
              </a:ext>
            </a:extLst>
          </p:cNvPr>
          <p:cNvSpPr/>
          <p:nvPr/>
        </p:nvSpPr>
        <p:spPr>
          <a:xfrm>
            <a:off x="1277332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宫殿后院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68ABB68B-C015-403C-9995-B37D12E01867}"/>
              </a:ext>
            </a:extLst>
          </p:cNvPr>
          <p:cNvSpPr/>
          <p:nvPr/>
        </p:nvSpPr>
        <p:spPr>
          <a:xfrm>
            <a:off x="3011079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宫殿花园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092AD42C-FB42-4849-815A-725FFF1109E7}"/>
              </a:ext>
            </a:extLst>
          </p:cNvPr>
          <p:cNvSpPr/>
          <p:nvPr/>
        </p:nvSpPr>
        <p:spPr>
          <a:xfrm>
            <a:off x="4745218" y="5168078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宫殿中心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="" xmlns:a16="http://schemas.microsoft.com/office/drawing/2014/main" id="{426A8AD0-9EAC-4D22-A1BE-5C5DC57E932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54664" y="5425126"/>
            <a:ext cx="456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="" xmlns:a16="http://schemas.microsoft.com/office/drawing/2014/main" id="{77E12A1D-D3D7-4A5C-A0C8-90D68060D574}"/>
              </a:ext>
            </a:extLst>
          </p:cNvPr>
          <p:cNvCxnSpPr/>
          <p:nvPr/>
        </p:nvCxnSpPr>
        <p:spPr>
          <a:xfrm>
            <a:off x="4203570" y="5425126"/>
            <a:ext cx="540468" cy="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EEF4AE2E-47DB-4931-8CDE-CE066F125085}"/>
              </a:ext>
            </a:extLst>
          </p:cNvPr>
          <p:cNvSpPr/>
          <p:nvPr/>
        </p:nvSpPr>
        <p:spPr>
          <a:xfrm>
            <a:off x="7395327" y="5033913"/>
            <a:ext cx="1319753" cy="6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中心的钥匙处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="" xmlns:a16="http://schemas.microsoft.com/office/drawing/2014/main" id="{3EE3B617-0AAE-4911-A2DB-E471708F505F}"/>
              </a:ext>
            </a:extLst>
          </p:cNvPr>
          <p:cNvCxnSpPr>
            <a:cxnSpLocks/>
          </p:cNvCxnSpPr>
          <p:nvPr/>
        </p:nvCxnSpPr>
        <p:spPr>
          <a:xfrm>
            <a:off x="5937709" y="5366002"/>
            <a:ext cx="142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="" xmlns:a16="http://schemas.microsoft.com/office/drawing/2014/main" id="{78A099CA-DC09-49E5-BE03-0B772D197749}"/>
              </a:ext>
            </a:extLst>
          </p:cNvPr>
          <p:cNvCxnSpPr/>
          <p:nvPr/>
        </p:nvCxnSpPr>
        <p:spPr>
          <a:xfrm flipH="1">
            <a:off x="2026763" y="3572759"/>
            <a:ext cx="5646656" cy="45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02986D7C-DCCD-46C0-B7F0-6E8E6A9F152F}"/>
              </a:ext>
            </a:extLst>
          </p:cNvPr>
          <p:cNvCxnSpPr>
            <a:stCxn id="29" idx="3"/>
          </p:cNvCxnSpPr>
          <p:nvPr/>
        </p:nvCxnSpPr>
        <p:spPr>
          <a:xfrm flipH="1">
            <a:off x="1885361" y="4603133"/>
            <a:ext cx="5755871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云形 53">
            <a:extLst>
              <a:ext uri="{FF2B5EF4-FFF2-40B4-BE49-F238E27FC236}">
                <a16:creationId xmlns="" xmlns:a16="http://schemas.microsoft.com/office/drawing/2014/main" id="{4F15817E-F3B3-4C1C-A4C4-FA6E42F53084}"/>
              </a:ext>
            </a:extLst>
          </p:cNvPr>
          <p:cNvSpPr/>
          <p:nvPr/>
        </p:nvSpPr>
        <p:spPr>
          <a:xfrm>
            <a:off x="8993172" y="2733772"/>
            <a:ext cx="2322136" cy="8483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平民和普通士兵</a:t>
            </a:r>
          </a:p>
        </p:txBody>
      </p:sp>
      <p:sp>
        <p:nvSpPr>
          <p:cNvPr id="55" name="云形 54">
            <a:extLst>
              <a:ext uri="{FF2B5EF4-FFF2-40B4-BE49-F238E27FC236}">
                <a16:creationId xmlns="" xmlns:a16="http://schemas.microsoft.com/office/drawing/2014/main" id="{C23AE360-1EBF-43D7-873C-C8B94B055636}"/>
              </a:ext>
            </a:extLst>
          </p:cNvPr>
          <p:cNvSpPr/>
          <p:nvPr/>
        </p:nvSpPr>
        <p:spPr>
          <a:xfrm>
            <a:off x="9096867" y="4044604"/>
            <a:ext cx="2045616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</a:t>
            </a:r>
            <a:r>
              <a:rPr lang="en-US" altLang="zh-CN" dirty="0"/>
              <a:t>+</a:t>
            </a:r>
            <a:r>
              <a:rPr lang="zh-CN" altLang="en-US" dirty="0"/>
              <a:t>初级和高级士兵</a:t>
            </a:r>
          </a:p>
        </p:txBody>
      </p:sp>
      <p:sp>
        <p:nvSpPr>
          <p:cNvPr id="56" name="云形 55">
            <a:extLst>
              <a:ext uri="{FF2B5EF4-FFF2-40B4-BE49-F238E27FC236}">
                <a16:creationId xmlns="" xmlns:a16="http://schemas.microsoft.com/office/drawing/2014/main" id="{8080A639-8B28-4DBC-B2C7-68F9EEA2BB18}"/>
              </a:ext>
            </a:extLst>
          </p:cNvPr>
          <p:cNvSpPr/>
          <p:nvPr/>
        </p:nvSpPr>
        <p:spPr>
          <a:xfrm>
            <a:off x="9164423" y="5148036"/>
            <a:ext cx="1978059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中级</a:t>
            </a:r>
            <a:r>
              <a:rPr lang="en-US" altLang="zh-CN" dirty="0"/>
              <a:t>+</a:t>
            </a:r>
            <a:r>
              <a:rPr lang="zh-CN" altLang="en-US" dirty="0"/>
              <a:t>高级士兵</a:t>
            </a:r>
          </a:p>
        </p:txBody>
      </p:sp>
    </p:spTree>
    <p:extLst>
      <p:ext uri="{BB962C8B-B14F-4D97-AF65-F5344CB8AC3E}">
        <p14:creationId xmlns:p14="http://schemas.microsoft.com/office/powerpoint/2010/main" val="14092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提炼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8467" y="1557196"/>
            <a:ext cx="6473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游戏类型：潜入类游戏（不能暗杀？）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戏机制：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伪装系统（有等级）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道具系统（可制作）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背包系统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日</a:t>
            </a:r>
            <a:r>
              <a:rPr lang="zh-CN" altLang="en-US" dirty="0" smtClean="0">
                <a:solidFill>
                  <a:schemeClr val="accent2"/>
                </a:solidFill>
              </a:rPr>
              <a:t>志系统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天气系统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>
            <a:extLst>
              <a:ext uri="{FF2B5EF4-FFF2-40B4-BE49-F238E27FC236}">
                <a16:creationId xmlns=""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伪装系统去掉伪装等级，仅与关卡因素有关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如当你伪装成科学家时，能骗过士兵，但是能被科学家识破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1311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Administrator</cp:lastModifiedBy>
  <cp:revision>105</cp:revision>
  <dcterms:created xsi:type="dcterms:W3CDTF">2018-12-23T05:38:31Z</dcterms:created>
  <dcterms:modified xsi:type="dcterms:W3CDTF">2019-01-01T11:58:47Z</dcterms:modified>
</cp:coreProperties>
</file>