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CC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4480" y="881380"/>
            <a:ext cx="1654175" cy="2291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012190"/>
            <a:ext cx="1454150" cy="2059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40" y="735965"/>
            <a:ext cx="1783080" cy="2436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568325"/>
            <a:ext cx="2126615" cy="27451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-13970" y="3284220"/>
            <a:ext cx="12191365" cy="698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3970" y="3313430"/>
            <a:ext cx="12191365" cy="3542030"/>
          </a:xfrm>
          <a:prstGeom prst="rect">
            <a:avLst/>
          </a:prstGeom>
          <a:solidFill>
            <a:srgbClr val="5B9BD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0" b="1"/>
              <a:t>答 案</a:t>
            </a:r>
            <a:endParaRPr lang="zh-CN" altLang="en-US" sz="8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9345" y="5577840"/>
            <a:ext cx="897255" cy="1271905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300">
                <a:solidFill>
                  <a:schemeClr val="bg1"/>
                </a:solidFill>
              </a:rPr>
              <a:t>水水水水</a:t>
            </a:r>
            <a:endParaRPr lang="zh-CN" altLang="en-US" sz="3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5670" y="5288280"/>
            <a:ext cx="1118235" cy="1565910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300">
                <a:solidFill>
                  <a:schemeClr val="bg1"/>
                </a:solidFill>
              </a:rPr>
              <a:t>水水水水</a:t>
            </a:r>
            <a:endParaRPr lang="zh-CN" altLang="en-US" sz="3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0585" y="5356225"/>
            <a:ext cx="1162050" cy="1499870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300">
                <a:solidFill>
                  <a:schemeClr val="bg1"/>
                </a:solidFill>
              </a:rPr>
              <a:t>水水水水</a:t>
            </a:r>
            <a:endParaRPr lang="zh-CN" altLang="en-US" sz="3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0" y="5490845"/>
            <a:ext cx="963930" cy="1335405"/>
          </a:xfrm>
          <a:prstGeom prst="rect">
            <a:avLst/>
          </a:prstGeom>
        </p:spPr>
      </p:pic>
      <p:sp>
        <p:nvSpPr>
          <p:cNvPr id="199" name=" 199"/>
          <p:cNvSpPr/>
          <p:nvPr/>
        </p:nvSpPr>
        <p:spPr>
          <a:xfrm>
            <a:off x="0" y="-3175"/>
            <a:ext cx="2075815" cy="182626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" y="229870"/>
            <a:ext cx="10509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300">
                <a:solidFill>
                  <a:schemeClr val="bg1"/>
                </a:solidFill>
              </a:rPr>
              <a:t>水水水水</a:t>
            </a:r>
            <a:endParaRPr lang="zh-CN" altLang="en-US" sz="3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Franklin Gothic Medium</vt:lpstr>
      <vt:lpstr>隶书</vt:lpstr>
      <vt:lpstr>Franklin Gothic Book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9</cp:revision>
  <dcterms:created xsi:type="dcterms:W3CDTF">2018-09-20T01:33:14Z</dcterms:created>
  <dcterms:modified xsi:type="dcterms:W3CDTF">2018-09-20T02:35:48Z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