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9621" y="2757501"/>
            <a:ext cx="9144000" cy="1469390"/>
          </a:xfrm>
          <a:ln>
            <a:noFill/>
          </a:ln>
        </p:spPr>
        <p:txBody>
          <a:bodyPr anchor="ctr" anchorCtr="0">
            <a:normAutofit/>
          </a:bodyPr>
          <a:lstStyle/>
          <a:p>
            <a:pPr algn="ctr"/>
            <a:r>
              <a:rPr lang="en-US" altLang="zh-CN" sz="7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CYCLE</a:t>
            </a:r>
            <a:endParaRPr lang="en-US" altLang="zh-CN" sz="7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游</a:t>
            </a:r>
            <a:r>
              <a:rPr lang="zh-CN" altLang="en-US" sz="3000" dirty="0" smtClean="0"/>
              <a:t>戏</a:t>
            </a:r>
            <a:r>
              <a:rPr lang="zh-CN" altLang="en-US" sz="3000" dirty="0"/>
              <a:t>立意</a:t>
            </a:r>
            <a:endParaRPr lang="zh-CN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905427" y="2728217"/>
            <a:ext cx="73750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希望玩家玩这个游戏的时候，会有一种执念，而这种执念会让玩家在一次次失败中继续，甚至</a:t>
            </a:r>
            <a:r>
              <a:rPr lang="en-US" altLang="zh-CN" dirty="0" smtClean="0"/>
              <a:t>N</a:t>
            </a:r>
            <a:r>
              <a:rPr lang="zh-CN" altLang="en-US" dirty="0" smtClean="0"/>
              <a:t>周目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游戏概述</a:t>
            </a:r>
            <a:endParaRPr lang="zh-CN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922519" y="2300928"/>
            <a:ext cx="73750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戏类型：</a:t>
            </a:r>
            <a:r>
              <a:rPr lang="en-US" altLang="zh-CN" dirty="0" smtClean="0"/>
              <a:t>2D</a:t>
            </a:r>
            <a:r>
              <a:rPr lang="zh-CN" altLang="en-US" dirty="0" smtClean="0"/>
              <a:t>横版卷轴</a:t>
            </a:r>
            <a:r>
              <a:rPr lang="en-US" altLang="zh-CN" dirty="0" smtClean="0"/>
              <a:t>ACT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戏平台：</a:t>
            </a:r>
            <a:r>
              <a:rPr lang="en-US" altLang="zh-CN" dirty="0" smtClean="0"/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戏特色：高难度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剧情向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核</a:t>
            </a:r>
            <a:r>
              <a:rPr lang="zh-CN" altLang="en-US" dirty="0" smtClean="0"/>
              <a:t>心玩法：主角为了救心爱的女孩，可以选择与恶魔做交易，通过出售自己所拥有的东西来换取武器以及技能。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核心玩法</a:t>
            </a:r>
            <a:endParaRPr lang="zh-CN" alt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196128" y="1222048"/>
            <a:ext cx="8289420" cy="461472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6007694" y="2760291"/>
            <a:ext cx="940037" cy="119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7440540" y="3645823"/>
            <a:ext cx="940037" cy="119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9192427" y="2909129"/>
            <a:ext cx="940037" cy="119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196128" y="4972227"/>
            <a:ext cx="8289420" cy="86455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529413" y="1561641"/>
            <a:ext cx="410198" cy="160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3939611" y="1561641"/>
            <a:ext cx="410198" cy="160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349809" y="1561641"/>
            <a:ext cx="410198" cy="160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4760007" y="1561641"/>
            <a:ext cx="410198" cy="160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5170205" y="1561641"/>
            <a:ext cx="410198" cy="160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4062812"/>
            <a:ext cx="564022" cy="872537"/>
            <a:chOff x="3226037" y="179462"/>
            <a:chExt cx="564022" cy="8725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3273039" y="179462"/>
              <a:ext cx="470019" cy="4187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3226037" y="577961"/>
              <a:ext cx="564022" cy="47403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5720" y="4081251"/>
            <a:ext cx="564022" cy="872537"/>
            <a:chOff x="8595644" y="174016"/>
            <a:chExt cx="564022" cy="872537"/>
          </a:xfrm>
        </p:grpSpPr>
        <p:grpSp>
          <p:nvGrpSpPr>
            <p:cNvPr id="19" name="Group 18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ardrop 21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09202" y="4099690"/>
            <a:ext cx="564022" cy="872537"/>
            <a:chOff x="8595644" y="174016"/>
            <a:chExt cx="564022" cy="872537"/>
          </a:xfrm>
        </p:grpSpPr>
        <p:grpSp>
          <p:nvGrpSpPr>
            <p:cNvPr id="25" name="Group 24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Teardrop 25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30774" y="4099690"/>
            <a:ext cx="564022" cy="872537"/>
            <a:chOff x="8595644" y="174016"/>
            <a:chExt cx="564022" cy="872537"/>
          </a:xfrm>
        </p:grpSpPr>
        <p:grpSp>
          <p:nvGrpSpPr>
            <p:cNvPr id="30" name="Group 29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2" name="Oval 31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ardrop 30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874256" y="4099690"/>
            <a:ext cx="564022" cy="872537"/>
            <a:chOff x="8595644" y="174016"/>
            <a:chExt cx="564022" cy="872537"/>
          </a:xfrm>
        </p:grpSpPr>
        <p:grpSp>
          <p:nvGrpSpPr>
            <p:cNvPr id="35" name="Group 34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7" name="Oval 36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Teardrop 35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29181" y="2096412"/>
            <a:ext cx="564022" cy="872537"/>
            <a:chOff x="8595644" y="174016"/>
            <a:chExt cx="564022" cy="872537"/>
          </a:xfrm>
        </p:grpSpPr>
        <p:grpSp>
          <p:nvGrpSpPr>
            <p:cNvPr id="40" name="Group 39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ardrop 40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02523" y="1923462"/>
            <a:ext cx="564022" cy="872537"/>
            <a:chOff x="8595644" y="174016"/>
            <a:chExt cx="564022" cy="872537"/>
          </a:xfrm>
        </p:grpSpPr>
        <p:grpSp>
          <p:nvGrpSpPr>
            <p:cNvPr id="45" name="Group 44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7" name="Oval 46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ardrop 45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628548" y="2801620"/>
            <a:ext cx="564022" cy="872537"/>
            <a:chOff x="8595644" y="174016"/>
            <a:chExt cx="564022" cy="872537"/>
          </a:xfrm>
        </p:grpSpPr>
        <p:grpSp>
          <p:nvGrpSpPr>
            <p:cNvPr id="50" name="Group 49"/>
            <p:cNvGrpSpPr/>
            <p:nvPr/>
          </p:nvGrpSpPr>
          <p:grpSpPr>
            <a:xfrm>
              <a:off x="8595644" y="174016"/>
              <a:ext cx="564022" cy="872537"/>
              <a:chOff x="3226037" y="179462"/>
              <a:chExt cx="564022" cy="8725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2" name="Oval 51"/>
              <p:cNvSpPr/>
              <p:nvPr/>
            </p:nvSpPr>
            <p:spPr>
              <a:xfrm>
                <a:off x="3273039" y="179462"/>
                <a:ext cx="470019" cy="4187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226037" y="577961"/>
                <a:ext cx="564022" cy="4740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ardrop 50"/>
            <p:cNvSpPr/>
            <p:nvPr/>
          </p:nvSpPr>
          <p:spPr>
            <a:xfrm>
              <a:off x="8779378" y="296761"/>
              <a:ext cx="196554" cy="188007"/>
            </a:xfrm>
            <a:prstGeom prst="teardrop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196127" y="6024785"/>
            <a:ext cx="781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</a:t>
            </a:r>
            <a:r>
              <a:rPr lang="zh-CN" altLang="en-US" dirty="0" smtClean="0"/>
              <a:t>家</a:t>
            </a:r>
            <a:r>
              <a:rPr lang="zh-CN" altLang="en-US" dirty="0"/>
              <a:t>初</a:t>
            </a:r>
            <a:r>
              <a:rPr lang="zh-CN" altLang="en-US" dirty="0" smtClean="0"/>
              <a:t>始只有一把</a:t>
            </a:r>
            <a:r>
              <a:rPr lang="zh-CN" altLang="en-US" dirty="0" smtClean="0">
                <a:solidFill>
                  <a:srgbClr val="FF0000"/>
                </a:solidFill>
              </a:rPr>
              <a:t>木剑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格血</a:t>
            </a:r>
            <a:r>
              <a:rPr lang="zh-CN" altLang="en-US" dirty="0" smtClean="0"/>
              <a:t>量以及</a:t>
            </a:r>
            <a:r>
              <a:rPr lang="zh-CN" altLang="en-US" dirty="0" smtClean="0">
                <a:solidFill>
                  <a:srgbClr val="FF0000"/>
                </a:solidFill>
              </a:rPr>
              <a:t>中等的速度</a:t>
            </a:r>
            <a:r>
              <a:rPr lang="zh-CN" altLang="en-US" dirty="0" smtClean="0"/>
              <a:t>，每个场景需要杀死所有的怪物才能进入下一个场景，游戏场景为地狱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4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交</a:t>
            </a:r>
            <a:r>
              <a:rPr lang="zh-CN" altLang="en-US" sz="3000" dirty="0" smtClean="0"/>
              <a:t>易界面</a:t>
            </a:r>
            <a:endParaRPr lang="zh-CN" alt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196128" y="1222048"/>
            <a:ext cx="8289420" cy="4614729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96128" y="5964964"/>
            <a:ext cx="86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每关开始之前和游戏暂停后，玩家随时可以选择是否同恶魔进行交易，来换取装备和技能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83237" y="4062812"/>
            <a:ext cx="564022" cy="872537"/>
            <a:chOff x="3226037" y="179462"/>
            <a:chExt cx="564022" cy="8725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3273039" y="179462"/>
              <a:ext cx="470019" cy="4187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3226037" y="577961"/>
              <a:ext cx="564022" cy="47403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89349" y="1959123"/>
            <a:ext cx="1813133" cy="2826522"/>
            <a:chOff x="3226037" y="179462"/>
            <a:chExt cx="564022" cy="872537"/>
          </a:xfrm>
          <a:solidFill>
            <a:schemeClr val="tx1"/>
          </a:solidFill>
        </p:grpSpPr>
        <p:sp>
          <p:nvSpPr>
            <p:cNvPr id="11" name="Oval 10"/>
            <p:cNvSpPr/>
            <p:nvPr/>
          </p:nvSpPr>
          <p:spPr>
            <a:xfrm>
              <a:off x="3273039" y="179462"/>
              <a:ext cx="470019" cy="4187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3226037" y="577961"/>
              <a:ext cx="564022" cy="47403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Lightning Bolt 4"/>
          <p:cNvSpPr/>
          <p:nvPr/>
        </p:nvSpPr>
        <p:spPr>
          <a:xfrm rot="4873073">
            <a:off x="8170317" y="3235542"/>
            <a:ext cx="982767" cy="1211280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ightning Bolt 12"/>
          <p:cNvSpPr/>
          <p:nvPr/>
        </p:nvSpPr>
        <p:spPr>
          <a:xfrm rot="20562226">
            <a:off x="10162775" y="3368342"/>
            <a:ext cx="982767" cy="1211280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Quad Arrow Callout 15"/>
          <p:cNvSpPr/>
          <p:nvPr/>
        </p:nvSpPr>
        <p:spPr>
          <a:xfrm>
            <a:off x="9441946" y="2157754"/>
            <a:ext cx="507937" cy="48935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Lightning Bolt 16"/>
          <p:cNvSpPr/>
          <p:nvPr/>
        </p:nvSpPr>
        <p:spPr>
          <a:xfrm rot="15993908">
            <a:off x="8971637" y="2763213"/>
            <a:ext cx="434679" cy="267012"/>
          </a:xfrm>
          <a:prstGeom prst="lightningBol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5170539" y="1687635"/>
            <a:ext cx="2837204" cy="215354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734367" y="4481556"/>
            <a:ext cx="3785790" cy="9839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Down Arrow 19"/>
          <p:cNvSpPr/>
          <p:nvPr/>
        </p:nvSpPr>
        <p:spPr>
          <a:xfrm>
            <a:off x="6242702" y="3914665"/>
            <a:ext cx="504202" cy="504608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28865" y="4650344"/>
            <a:ext cx="324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万剑归</a:t>
            </a:r>
            <a:r>
              <a:rPr lang="zh-CN" altLang="en-US" dirty="0" smtClean="0">
                <a:solidFill>
                  <a:schemeClr val="accent1"/>
                </a:solidFill>
              </a:rPr>
              <a:t>宗：用意念控制一万把剑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4621" y="1848374"/>
            <a:ext cx="737639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财</a:t>
            </a:r>
            <a:r>
              <a:rPr lang="zh-CN" altLang="en-US" dirty="0" smtClean="0">
                <a:solidFill>
                  <a:schemeClr val="accent1"/>
                </a:solidFill>
              </a:rPr>
              <a:t>富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chemeClr val="accent1"/>
                </a:solidFill>
              </a:rPr>
              <a:t>健康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灵</a:t>
            </a:r>
            <a:r>
              <a:rPr lang="zh-CN" altLang="en-US" dirty="0" smtClean="0">
                <a:solidFill>
                  <a:schemeClr val="accent1"/>
                </a:solidFill>
              </a:rPr>
              <a:t>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自</a:t>
            </a:r>
            <a:r>
              <a:rPr lang="zh-CN" altLang="en-US" dirty="0" smtClean="0">
                <a:solidFill>
                  <a:schemeClr val="accent1"/>
                </a:solidFill>
              </a:rPr>
              <a:t>由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strike="sngStrike" dirty="0">
                <a:solidFill>
                  <a:schemeClr val="bg2">
                    <a:lumMod val="75000"/>
                  </a:schemeClr>
                </a:solidFill>
              </a:rPr>
              <a:t>尊严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862415" y="1959123"/>
            <a:ext cx="256374" cy="198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核</a:t>
            </a:r>
            <a:r>
              <a:rPr lang="zh-CN" altLang="en-US" sz="3000" dirty="0" smtClean="0"/>
              <a:t>心机制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5691501" y="2203337"/>
            <a:ext cx="1555334" cy="1973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跳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速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生</a:t>
            </a:r>
            <a:r>
              <a:rPr lang="zh-CN" altLang="en-US" dirty="0" smtClean="0"/>
              <a:t>命值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武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技能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63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能力介绍</a:t>
            </a:r>
            <a:endParaRPr lang="zh-CN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136164" y="2353627"/>
            <a:ext cx="45207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可交换的筹码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健</a:t>
            </a:r>
            <a:r>
              <a:rPr lang="zh-CN" altLang="en-US" dirty="0" smtClean="0"/>
              <a:t>康、灵魂</a:t>
            </a:r>
            <a:r>
              <a:rPr lang="zh-CN" altLang="en-US" dirty="0" smtClean="0"/>
              <a:t>、尊</a:t>
            </a:r>
            <a:r>
              <a:rPr lang="zh-CN" altLang="en-US" dirty="0" smtClean="0"/>
              <a:t>严、自由、财</a:t>
            </a:r>
            <a:r>
              <a:rPr lang="zh-CN" altLang="en-US" dirty="0" smtClean="0"/>
              <a:t>富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能力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移</a:t>
            </a:r>
            <a:r>
              <a:rPr lang="zh-CN" altLang="en-US" dirty="0" smtClean="0"/>
              <a:t>动速度加强、生命值增加、二段跳、更牛逼的武器、获得技能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注：没有对应关系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2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41"/>
            <a:ext cx="2248095" cy="529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35" y="333286"/>
            <a:ext cx="194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游</a:t>
            </a:r>
            <a:r>
              <a:rPr lang="zh-CN" altLang="en-US" sz="3000" dirty="0" smtClean="0"/>
              <a:t>戏</a:t>
            </a:r>
            <a:r>
              <a:rPr lang="zh-CN" altLang="en-US" sz="3000" dirty="0"/>
              <a:t>剧情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3409772" y="1851739"/>
            <a:ext cx="71442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玩家扮演一个古代骑士，游戏开始只有一个女孩的背影，然后玩家醒过来，只有一句话：我要救她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主</a:t>
            </a:r>
            <a:r>
              <a:rPr lang="zh-CN" altLang="en-US" dirty="0" smtClean="0"/>
              <a:t>角遇到恶魔，恶魔说主角如果肯与他做交易，就会让主角得到能力，有了这些能力，主角在地狱里会轻松很多。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若玩家选择与恶魔做交易，即使最后见到了女孩，女孩也不肯被救，会牺牲自己然后将玩家送了</a:t>
            </a:r>
            <a:r>
              <a:rPr lang="zh-CN" altLang="en-US" dirty="0"/>
              <a:t>回</a:t>
            </a:r>
            <a:r>
              <a:rPr lang="zh-CN" altLang="en-US" dirty="0" smtClean="0"/>
              <a:t>去，并留下一个背影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又回到了开始，仍然是那个背影，玩家醒来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注：游戏中不体现出女孩不想被救是因为主角选择了与恶魔进行交易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529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Verdana</vt:lpstr>
      <vt:lpstr>Office 主题</vt:lpstr>
      <vt:lpstr>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</cp:revision>
  <dcterms:created xsi:type="dcterms:W3CDTF">2015-05-05T08:02:00Z</dcterms:created>
  <dcterms:modified xsi:type="dcterms:W3CDTF">2018-07-15T06:29:32Z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