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0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1651-35B9-C840-AE50-70CC244050FC}" type="datetimeFigureOut">
              <a:rPr kumimoji="1" lang="zh-CN" altLang="en-US" smtClean="0"/>
              <a:t>18/8/2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B48-7DBF-5744-8809-5C1BFF2A15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2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1651-35B9-C840-AE50-70CC244050FC}" type="datetimeFigureOut">
              <a:rPr kumimoji="1" lang="zh-CN" altLang="en-US" smtClean="0"/>
              <a:t>18/8/2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B48-7DBF-5744-8809-5C1BFF2A15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15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1651-35B9-C840-AE50-70CC244050FC}" type="datetimeFigureOut">
              <a:rPr kumimoji="1" lang="zh-CN" altLang="en-US" smtClean="0"/>
              <a:t>18/8/2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B48-7DBF-5744-8809-5C1BFF2A15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51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1651-35B9-C840-AE50-70CC244050FC}" type="datetimeFigureOut">
              <a:rPr kumimoji="1" lang="zh-CN" altLang="en-US" smtClean="0"/>
              <a:t>18/8/2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B48-7DBF-5744-8809-5C1BFF2A15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82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1651-35B9-C840-AE50-70CC244050FC}" type="datetimeFigureOut">
              <a:rPr kumimoji="1" lang="zh-CN" altLang="en-US" smtClean="0"/>
              <a:t>18/8/2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B48-7DBF-5744-8809-5C1BFF2A15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28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1651-35B9-C840-AE50-70CC244050FC}" type="datetimeFigureOut">
              <a:rPr kumimoji="1" lang="zh-CN" altLang="en-US" smtClean="0"/>
              <a:t>18/8/2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B48-7DBF-5744-8809-5C1BFF2A15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70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1651-35B9-C840-AE50-70CC244050FC}" type="datetimeFigureOut">
              <a:rPr kumimoji="1" lang="zh-CN" altLang="en-US" smtClean="0"/>
              <a:t>18/8/2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B48-7DBF-5744-8809-5C1BFF2A15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84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1651-35B9-C840-AE50-70CC244050FC}" type="datetimeFigureOut">
              <a:rPr kumimoji="1" lang="zh-CN" altLang="en-US" smtClean="0"/>
              <a:t>18/8/2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B48-7DBF-5744-8809-5C1BFF2A15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1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1651-35B9-C840-AE50-70CC244050FC}" type="datetimeFigureOut">
              <a:rPr kumimoji="1" lang="zh-CN" altLang="en-US" smtClean="0"/>
              <a:t>18/8/2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B48-7DBF-5744-8809-5C1BFF2A15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1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1651-35B9-C840-AE50-70CC244050FC}" type="datetimeFigureOut">
              <a:rPr kumimoji="1" lang="zh-CN" altLang="en-US" smtClean="0"/>
              <a:t>18/8/2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B48-7DBF-5744-8809-5C1BFF2A15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25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1651-35B9-C840-AE50-70CC244050FC}" type="datetimeFigureOut">
              <a:rPr kumimoji="1" lang="zh-CN" altLang="en-US" smtClean="0"/>
              <a:t>18/8/2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B48-7DBF-5744-8809-5C1BFF2A15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36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1651-35B9-C840-AE50-70CC244050FC}" type="datetimeFigureOut">
              <a:rPr kumimoji="1" lang="zh-CN" altLang="en-US" smtClean="0"/>
              <a:t>18/8/2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CB48-7DBF-5744-8809-5C1BFF2A15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75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2151" y="0"/>
            <a:ext cx="9144000" cy="2387600"/>
          </a:xfrm>
        </p:spPr>
        <p:txBody>
          <a:bodyPr/>
          <a:lstStyle/>
          <a:p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skr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02193" y="2520779"/>
            <a:ext cx="2582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dirty="0" smtClean="0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  <a:r>
              <a:rPr kumimoji="1" lang="zh-CN" altLang="en-US" sz="6600" b="1" dirty="0" smtClean="0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6600" b="1" dirty="0" smtClean="0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k</a:t>
            </a:r>
            <a:r>
              <a:rPr kumimoji="1" lang="zh-CN" altLang="en-US" sz="6600" b="1" dirty="0" smtClean="0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6600" b="1" dirty="0" smtClean="0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</a:t>
            </a:r>
            <a:endParaRPr kumimoji="1" lang="zh-CN" altLang="en-US" sz="6600" b="1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72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40934" y="914400"/>
            <a:ext cx="48013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游戏平台：移动端</a:t>
            </a:r>
            <a:endParaRPr kumimoji="1" lang="en-US" altLang="zh-CN" sz="3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操作方式：点击、滑动</a:t>
            </a:r>
            <a:endParaRPr kumimoji="1" lang="en-US" altLang="zh-CN" sz="3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核心玩法：寻找押韵</a:t>
            </a:r>
            <a:endParaRPr kumimoji="1" lang="en-US" altLang="zh-CN" sz="3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 smtClean="0"/>
              <a:t>                  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859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376429">
            <a:off x="3324666" y="1825197"/>
            <a:ext cx="1069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33"/>
                </a:solidFill>
                <a:latin typeface="Helvetica Neue" charset="0"/>
              </a:rPr>
              <a:t>字典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Helvetica Neue" charset="0"/>
              </a:rPr>
              <a:t> 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 rot="927102">
            <a:off x="7181695" y="1687892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0" dirty="0" smtClean="0">
                <a:solidFill>
                  <a:srgbClr val="333333"/>
                </a:solidFill>
                <a:effectLst/>
                <a:latin typeface="Helvetica Neue" charset="0"/>
              </a:rPr>
              <a:t>字眼</a:t>
            </a:r>
            <a:endParaRPr lang="en-US" altLang="zh-CN" sz="3600" b="1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endParaRPr lang="zh-CN" altLang="en-US" sz="3600" b="1" dirty="0"/>
          </a:p>
        </p:txBody>
      </p:sp>
      <p:sp>
        <p:nvSpPr>
          <p:cNvPr id="6" name="五边形 5"/>
          <p:cNvSpPr/>
          <p:nvPr/>
        </p:nvSpPr>
        <p:spPr>
          <a:xfrm>
            <a:off x="2928998" y="1989438"/>
            <a:ext cx="6116148" cy="259492"/>
          </a:xfrm>
          <a:prstGeom prst="homePlate">
            <a:avLst/>
          </a:prstGeom>
          <a:solidFill>
            <a:schemeClr val="dk1">
              <a:alpha val="4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33499">
            <a:off x="1245280" y="2688839"/>
            <a:ext cx="1890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333333"/>
                </a:solidFill>
                <a:latin typeface="Helvetica Neue" charset="0"/>
              </a:rPr>
              <a:t>哼哼哈嘿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Helvetica Neue" charset="0"/>
              </a:rPr>
              <a:t> 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045146" y="1161535"/>
            <a:ext cx="1470454" cy="6908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Skr</a:t>
            </a:r>
            <a:r>
              <a:rPr kumimoji="1" lang="en-US" altLang="zh-CN" dirty="0" smtClean="0"/>
              <a:t>!!!</a:t>
            </a:r>
          </a:p>
          <a:p>
            <a:pPr algn="ctr"/>
            <a:r>
              <a:rPr kumimoji="1" lang="en-US" altLang="zh-CN" dirty="0" smtClean="0"/>
              <a:t>+10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792" y="247135"/>
            <a:ext cx="530315" cy="6087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198" y="247135"/>
            <a:ext cx="530315" cy="6087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513" y="247135"/>
            <a:ext cx="530315" cy="60874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6008" y="22242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切水果模式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95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弹幕模式</a:t>
            </a:r>
            <a:endParaRPr kumimoji="1" lang="zh-CN" altLang="en-US" sz="3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97" y="996856"/>
            <a:ext cx="4226011" cy="44154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87202"/>
            <a:ext cx="5108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 smtClean="0">
                <a:solidFill>
                  <a:srgbClr val="002060"/>
                </a:solidFill>
                <a:effectLst/>
                <a:latin typeface="Helvetica Neue" charset="0"/>
              </a:rPr>
              <a:t>多去看看字典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3996" y="3699833"/>
            <a:ext cx="3443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 smtClean="0">
                <a:solidFill>
                  <a:srgbClr val="002060"/>
                </a:solidFill>
                <a:effectLst/>
                <a:latin typeface="Helvetica Neue" charset="0"/>
              </a:rPr>
              <a:t>才能找到字眼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44886" y="5721178"/>
            <a:ext cx="939114" cy="877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单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917988" y="5718049"/>
            <a:ext cx="939114" cy="877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双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422684" y="5739031"/>
            <a:ext cx="939114" cy="877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8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创作模式</a:t>
            </a:r>
            <a:endParaRPr kumimoji="1" lang="zh-CN" altLang="en-US" sz="3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1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47</Words>
  <Application>Microsoft Macintosh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DengXian</vt:lpstr>
      <vt:lpstr>DengXian Light</vt:lpstr>
      <vt:lpstr>Helvetica Neue</vt:lpstr>
      <vt:lpstr>Microsoft YaHei</vt:lpstr>
      <vt:lpstr>Arial</vt:lpstr>
      <vt:lpstr>Office 主题</vt:lpstr>
      <vt:lpstr>skr</vt:lpstr>
      <vt:lpstr>PowerPoint 演示文稿</vt:lpstr>
      <vt:lpstr>PowerPoint 演示文稿</vt:lpstr>
      <vt:lpstr>弹幕模式</vt:lpstr>
      <vt:lpstr>创作模式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</dc:title>
  <dc:creator>沈 永良</dc:creator>
  <cp:lastModifiedBy>沈 永良</cp:lastModifiedBy>
  <cp:revision>7</cp:revision>
  <dcterms:created xsi:type="dcterms:W3CDTF">2018-08-02T10:16:50Z</dcterms:created>
  <dcterms:modified xsi:type="dcterms:W3CDTF">2018-08-02T14:57:56Z</dcterms:modified>
</cp:coreProperties>
</file>