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94671"/>
  </p:normalViewPr>
  <p:slideViewPr>
    <p:cSldViewPr snapToGrid="0" snapToObjects="1">
      <p:cViewPr varScale="1">
        <p:scale>
          <a:sx n="101" d="100"/>
          <a:sy n="101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300" y="266700"/>
            <a:ext cx="961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</a:p>
          <a:p>
            <a:endParaRPr kumimoji="1" lang="en-US" altLang="zh-CN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UGUI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中，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类是很多交互控件的基类：</a:t>
            </a:r>
            <a:endParaRPr kumimoji="1" lang="en-US" altLang="zh-CN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55336" y="2286000"/>
            <a:ext cx="1862328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41400" y="3973374"/>
            <a:ext cx="14478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02000" y="3973374"/>
            <a:ext cx="14478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Slider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62600" y="3973374"/>
            <a:ext cx="14478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InputField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23200" y="3973374"/>
            <a:ext cx="14478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Toggle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855200" y="3973374"/>
            <a:ext cx="14478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Scrollbar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直线箭头连接符 12"/>
          <p:cNvCxnSpPr>
            <a:stCxn id="9" idx="0"/>
            <a:endCxn id="5" idx="2"/>
          </p:cNvCxnSpPr>
          <p:nvPr/>
        </p:nvCxnSpPr>
        <p:spPr>
          <a:xfrm flipV="1">
            <a:off x="6286500" y="3098800"/>
            <a:ext cx="0" cy="87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0"/>
            <a:endCxn id="5" idx="2"/>
          </p:cNvCxnSpPr>
          <p:nvPr/>
        </p:nvCxnSpPr>
        <p:spPr>
          <a:xfrm rot="5400000" flipH="1" flipV="1">
            <a:off x="3588613" y="1275487"/>
            <a:ext cx="874574" cy="4521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0"/>
          </p:cNvCxnSpPr>
          <p:nvPr/>
        </p:nvCxnSpPr>
        <p:spPr>
          <a:xfrm rot="5400000" flipH="1" flipV="1">
            <a:off x="4937557" y="2624431"/>
            <a:ext cx="437287" cy="226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0" idx="0"/>
          </p:cNvCxnSpPr>
          <p:nvPr/>
        </p:nvCxnSpPr>
        <p:spPr>
          <a:xfrm rot="16200000" flipV="1">
            <a:off x="7198157" y="2624431"/>
            <a:ext cx="437287" cy="226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" idx="0"/>
          </p:cNvCxnSpPr>
          <p:nvPr/>
        </p:nvCxnSpPr>
        <p:spPr>
          <a:xfrm rot="16200000" flipV="1">
            <a:off x="8214157" y="1608431"/>
            <a:ext cx="437287" cy="4292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0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73048" y="718697"/>
            <a:ext cx="49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</a:t>
            </a:r>
            <a:endParaRPr kumimoji="1"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9" y="1682750"/>
            <a:ext cx="5294374" cy="450215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V="1">
            <a:off x="1809749" y="1682750"/>
            <a:ext cx="4832351" cy="527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31000" y="1291141"/>
            <a:ext cx="515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是否允许交互：若不选中，状态切换到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Disable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，不响应任何交互事件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638300" y="2552700"/>
            <a:ext cx="5003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26177" y="2168304"/>
            <a:ext cx="515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过渡效果：当状态发生改变时，用它来控制过渡效果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1638300" y="4508500"/>
            <a:ext cx="4711700" cy="93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42100" y="4185334"/>
            <a:ext cx="51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导航设置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21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0648" y="223397"/>
            <a:ext cx="541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状态</a:t>
            </a:r>
            <a:endParaRPr kumimoji="1"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648" y="1318862"/>
            <a:ext cx="7112000" cy="3409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Normal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：正常</a:t>
            </a:r>
            <a:endParaRPr kumimoji="1" lang="en-US" altLang="zh-CN" sz="28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Highighed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：高亮（选中）</a:t>
            </a:r>
            <a:endParaRPr kumimoji="1" lang="en-US" altLang="zh-CN" sz="28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Pressed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：按下</a:t>
            </a:r>
            <a:endParaRPr kumimoji="1" lang="en-US" altLang="zh-CN" sz="28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Disabled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：禁用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3" y="1727199"/>
            <a:ext cx="1371600" cy="965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1727200"/>
            <a:ext cx="1346200" cy="965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8" y="3303960"/>
            <a:ext cx="1333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0648" y="223397"/>
            <a:ext cx="541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-Transition</a:t>
            </a:r>
            <a:endParaRPr kumimoji="1"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648" y="1318862"/>
            <a:ext cx="711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None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：不使用过渡效果</a:t>
            </a:r>
            <a:endParaRPr kumimoji="1" lang="en-US" altLang="zh-CN" sz="28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Color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Tint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：颜色过渡</a:t>
            </a:r>
            <a:endParaRPr kumimoji="1" lang="en-US" altLang="zh-CN" sz="28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Sprite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Swap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：精灵变换</a:t>
            </a:r>
            <a:endParaRPr kumimoji="1" lang="en-US" altLang="zh-CN" sz="28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Animation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：动画过渡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30" y="1706441"/>
            <a:ext cx="548197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8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0648" y="223397"/>
            <a:ext cx="828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-Demo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Color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Tint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8" y="1318862"/>
            <a:ext cx="2120900" cy="1435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304224"/>
            <a:ext cx="3479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0648" y="223397"/>
            <a:ext cx="828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-Demo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Sprite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Swap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930400"/>
            <a:ext cx="3429000" cy="2235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8" y="1930400"/>
            <a:ext cx="2120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0648" y="223397"/>
            <a:ext cx="828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-Demo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Animation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8" y="1930400"/>
            <a:ext cx="2120900" cy="1435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930400"/>
            <a:ext cx="3441700" cy="2527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86202" y="4660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创建动画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50" y="1930400"/>
            <a:ext cx="4686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0648" y="223397"/>
            <a:ext cx="828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Selectable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-Demo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Navigation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8" y="1581150"/>
            <a:ext cx="2057400" cy="288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8" y="1602589"/>
            <a:ext cx="3263900" cy="2209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0" y="4572492"/>
            <a:ext cx="2425700" cy="2126758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2"/>
            <a:endCxn id="11" idx="0"/>
          </p:cNvCxnSpPr>
          <p:nvPr/>
        </p:nvCxnSpPr>
        <p:spPr>
          <a:xfrm flipH="1">
            <a:off x="4127500" y="3812389"/>
            <a:ext cx="323848" cy="760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600" y="1654286"/>
            <a:ext cx="3149600" cy="14351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832600" y="3812389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Navigation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设置切换方向</a:t>
            </a:r>
            <a:endParaRPr kumimoji="1"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261</TotalTime>
  <Words>122</Words>
  <Application>Microsoft Macintosh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Century Gothic</vt:lpstr>
      <vt:lpstr>Microsoft YaHei</vt:lpstr>
      <vt:lpstr>Wingdings 3</vt:lpstr>
      <vt:lpstr>宋体</vt:lpstr>
      <vt:lpstr>Arial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13</cp:revision>
  <dcterms:created xsi:type="dcterms:W3CDTF">2018-06-17T17:44:35Z</dcterms:created>
  <dcterms:modified xsi:type="dcterms:W3CDTF">2018-08-02T09:41:52Z</dcterms:modified>
</cp:coreProperties>
</file>