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e03bc491890e7a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6E3CA-480C-49A4-9397-364F1F60C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798F5-85AC-4F87-9957-37DBEE5C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FE995-60F2-4C86-B0C5-884565AB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F4FCB-F6C7-4BDD-A59B-AA25AFA0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3A2B-4F7B-466E-BBF8-346FFE9A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9C74-96AB-48CC-8304-1448B3FF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02261-1C1E-45C3-9F99-C9880FA3D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6F37E-81B2-4B67-8583-A94E1C43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DE0D5-ADDD-4274-8363-6C455D18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D100E-6823-4B65-9DF2-BE9F711A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8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4DA727-6A5B-45A4-A560-631D668E6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7651C-DD34-4C60-9437-400CB065B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0A685-3CDE-4ABE-A729-2DF062E8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3D984-BA26-45E9-A7D2-3ABD205E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F8A09-81B2-4845-AFBE-CF084576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C2D87-0DE6-460E-BAA0-90770299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46404-245E-4C2B-9E88-5993C2BB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D7758-0B7A-43FD-9BE2-BEAF5FF3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77B5C-B8B5-45BE-AE35-899EF950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6B89D-D081-41D2-91B1-FC00FFD5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2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599AC-9871-4CE4-8C19-C65A8848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5BBDD-CFD0-400A-AC8F-37DC5117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AB4A-4FDF-416E-9070-054A8B2A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E895D-088D-4266-B0AF-82CF80FA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26D70-A89B-4AC4-92BF-65B1DD8F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600C-232D-4D47-A263-61D320B9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F674B-1F52-4B06-A791-2E4C93CCB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C9C2-1BA6-46C1-8034-54FE766C2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8E76C-D897-479B-AD74-F8D5C5B5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4CEE7-477B-4726-A5AD-74E9F15E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672C1-7E00-4164-B5BB-5823C932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4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F1C19-DB9C-4C8A-9F59-7138591D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70DF6-974D-4F8C-A3C3-9DC5AA6D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58B48-F151-4728-8AD6-44023147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8B4B5F-268E-4384-8D7A-2FDF7080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4B45E3-E617-415C-8146-CF79ED86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9AE6A-6932-4413-AE53-655CDF60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A7B49-D581-4B54-B023-BDF55C11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506BE3-A28C-46FB-96D3-C4FE60BF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47299-053F-48E6-8225-5D637633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E56AC5-DE26-401A-84E9-383490AE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E0123F-DF3E-4474-AC94-01B008C2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4A2F49-A78B-4BF0-A1F0-703296C6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3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DFDA2A-5419-4DE7-9654-6DA02980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49CC8-BD78-4457-A81A-03725EDE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19D0E-2E1D-4D76-98E1-B6AC382C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75954-3385-49DA-9FDD-1D22631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70832-DA48-4D99-AF55-7CF6F1BC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F1D00-26C2-41E3-BA69-08BBC2800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59371-5707-4E8D-AF94-34EA2E2F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6B960-BEE7-48A5-B151-66041574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F0DD5-CA0A-4A5B-A3BE-69F838B9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0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4D4B4-D930-4211-8C5F-CA3B48C6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A1E97C-4474-41B3-966E-5E49A61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408B4-5661-4B5E-8DFC-774F2AB4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D6967-F10C-4510-A4C0-3470C4F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703AC-2C44-4152-AC22-608C026D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AE7A3-7912-40C0-AD7D-1BBAAD1B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68854-28E7-4A2C-91EA-1468369A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81D0C-43E9-486B-9747-0B793B67F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46ADC-3C19-40B4-9603-9496BD79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91A1-7152-43D4-A298-0737A706AB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B7BC6-3E84-4E7E-9E8C-697D7E9AA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BB7BF-2B6B-4370-B710-695EB37FC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CFC0-6464-4DFA-B9CD-1F35D3B2E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9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298E77B-F487-408C-A017-EADB446F4077}"/>
              </a:ext>
            </a:extLst>
          </p:cNvPr>
          <p:cNvSpPr txBox="1"/>
          <p:nvPr/>
        </p:nvSpPr>
        <p:spPr>
          <a:xfrm>
            <a:off x="979516" y="2559567"/>
            <a:ext cx="534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鹭巣诗郎 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さぎす しろう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)《Fate (2EM16)》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D5B51F-0B59-4187-8E69-5A92B788439F}"/>
              </a:ext>
            </a:extLst>
          </p:cNvPr>
          <p:cNvCxnSpPr>
            <a:cxnSpLocks/>
          </p:cNvCxnSpPr>
          <p:nvPr/>
        </p:nvCxnSpPr>
        <p:spPr>
          <a:xfrm>
            <a:off x="167951" y="3233057"/>
            <a:ext cx="6158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FFA2B42-F992-47DB-946B-2C7EF777C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02" y="-5646"/>
            <a:ext cx="4790298" cy="67722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52BF27-A7F3-438A-8B42-3D273BBCE817}"/>
              </a:ext>
            </a:extLst>
          </p:cNvPr>
          <p:cNvSpPr txBox="1"/>
          <p:nvPr/>
        </p:nvSpPr>
        <p:spPr>
          <a:xfrm>
            <a:off x="858416" y="3429000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破釜沉舟</a:t>
            </a:r>
          </a:p>
        </p:txBody>
      </p:sp>
    </p:spTree>
    <p:extLst>
      <p:ext uri="{BB962C8B-B14F-4D97-AF65-F5344CB8AC3E}">
        <p14:creationId xmlns:p14="http://schemas.microsoft.com/office/powerpoint/2010/main" val="360774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01547-2568-4D4B-BD38-F74F39742E53}"/>
              </a:ext>
            </a:extLst>
          </p:cNvPr>
          <p:cNvSpPr/>
          <p:nvPr/>
        </p:nvSpPr>
        <p:spPr>
          <a:xfrm>
            <a:off x="3810000" y="2634007"/>
            <a:ext cx="5063412" cy="158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第三人称动作游戏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玩家操控角色与玩家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对敌，在归定时间内打败对方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F6BA8E5-CB59-4AA7-9043-0AFAC28AEFFE}"/>
              </a:ext>
            </a:extLst>
          </p:cNvPr>
          <p:cNvSpPr txBox="1"/>
          <p:nvPr/>
        </p:nvSpPr>
        <p:spPr>
          <a:xfrm>
            <a:off x="441649" y="1688892"/>
            <a:ext cx="11308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时间机制： 对局时间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3min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，时间到血量高的获胜，若有死亡则另一方获胜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技能机制：技能进入游戏里才可以选择，初始进入游戏可选择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个技能，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分钟后，每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可额外选一个技能，直到选满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个技能。每个技能伤害越高，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越长。技能为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个，初始开放前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分钟后开启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开启最后两个（大招）。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血量越低伤害越高机制：当自身血量越低时，技能伤害越高。（破釜沉舟）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匹配机制：根据等级，战力匹配玩家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pvp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玩家可自主选择敌人难度，且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失败不会掉战力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53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F7EC64-CEEC-4971-8637-02D23581A101}"/>
              </a:ext>
            </a:extLst>
          </p:cNvPr>
          <p:cNvCxnSpPr>
            <a:cxnSpLocks/>
          </p:cNvCxnSpPr>
          <p:nvPr/>
        </p:nvCxnSpPr>
        <p:spPr>
          <a:xfrm flipV="1">
            <a:off x="0" y="1203648"/>
            <a:ext cx="11607281" cy="12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E915181-6885-4933-BBFE-FC18110D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48253"/>
              </p:ext>
            </p:extLst>
          </p:nvPr>
        </p:nvGraphicFramePr>
        <p:xfrm>
          <a:off x="785327" y="182413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431244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36440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34905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4991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6774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翻滚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跳跃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技能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普攻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SHIFT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键盘自定义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6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轮盘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特殊按钮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右手技能框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3898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B996820-E50C-41F0-B2E5-9AC0B7E79E78}"/>
              </a:ext>
            </a:extLst>
          </p:cNvPr>
          <p:cNvSpPr txBox="1"/>
          <p:nvPr/>
        </p:nvSpPr>
        <p:spPr>
          <a:xfrm>
            <a:off x="785327" y="3429000"/>
            <a:ext cx="824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技能选择框可做左侧收缩框，点击弹出，再次点击收起，当可加点新技能时，提前</a:t>
            </a:r>
            <a:r>
              <a:rPr lang="en-US" altLang="zh-CN" dirty="0"/>
              <a:t>10S</a:t>
            </a:r>
            <a:r>
              <a:rPr lang="zh-CN" altLang="en-US" dirty="0"/>
              <a:t>倒计时</a:t>
            </a:r>
          </a:p>
        </p:txBody>
      </p:sp>
    </p:spTree>
    <p:extLst>
      <p:ext uri="{BB962C8B-B14F-4D97-AF65-F5344CB8AC3E}">
        <p14:creationId xmlns:p14="http://schemas.microsoft.com/office/powerpoint/2010/main" val="1256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256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游戏概述</vt:lpstr>
      <vt:lpstr>游戏机制</vt:lpstr>
      <vt:lpstr>游戏操作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游戏概述</dc:title>
  <dc:creator> </dc:creator>
  <cp:lastModifiedBy> </cp:lastModifiedBy>
  <cp:revision>140</cp:revision>
  <dcterms:created xsi:type="dcterms:W3CDTF">2018-07-30T08:00:51Z</dcterms:created>
  <dcterms:modified xsi:type="dcterms:W3CDTF">2018-09-19T12:00:06Z</dcterms:modified>
</cp:coreProperties>
</file>