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50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2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76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0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F4A6-44F2-425C-AE41-D313AE3CCDE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00573-792A-415E-8FB8-A46F4D32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动画之技能树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F8D49E-DD97-4616-8D62-9DE043C3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4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4957-0765-4B22-9267-0C4EEC7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8482F-F809-47D8-8ABE-76503B09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Runleft</a:t>
            </a:r>
            <a:r>
              <a:rPr lang="zh-CN" altLang="en-US" dirty="0"/>
              <a:t>（利用</a:t>
            </a:r>
            <a:r>
              <a:rPr lang="en-US" altLang="zh-CN" dirty="0"/>
              <a:t>mirror)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B7F47-3C8D-43F6-A9AE-38D19F00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2" y="2521002"/>
            <a:ext cx="8413209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450B-4E01-44F1-8D47-19AC7BA2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3F08C-F7F4-4C14-B300-8D70485B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动画状态机创建混合树</a:t>
            </a:r>
            <a:endParaRPr lang="en-US" altLang="zh-CN" dirty="0"/>
          </a:p>
          <a:p>
            <a:r>
              <a:rPr lang="zh-CN" altLang="en-US" dirty="0"/>
              <a:t>建立两个参数</a:t>
            </a:r>
            <a:r>
              <a:rPr lang="en-US" altLang="zh-CN" dirty="0" err="1"/>
              <a:t>SpeedX</a:t>
            </a:r>
            <a:r>
              <a:rPr lang="zh-CN" altLang="en-US" dirty="0"/>
              <a:t>和</a:t>
            </a:r>
            <a:r>
              <a:rPr lang="en-US" altLang="zh-CN" dirty="0" err="1"/>
              <a:t>SpeedZ</a:t>
            </a:r>
            <a:r>
              <a:rPr lang="zh-CN" altLang="en-US" dirty="0"/>
              <a:t>控制</a:t>
            </a:r>
            <a:r>
              <a:rPr lang="en-US" altLang="zh-CN" dirty="0"/>
              <a:t>X</a:t>
            </a:r>
            <a:r>
              <a:rPr lang="zh-CN" altLang="en-US" dirty="0"/>
              <a:t>轴角度和</a:t>
            </a:r>
            <a:r>
              <a:rPr lang="en-US" altLang="zh-CN" dirty="0"/>
              <a:t>Z</a:t>
            </a:r>
            <a:r>
              <a:rPr lang="zh-CN" altLang="en-US" dirty="0"/>
              <a:t>轴速度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5DB106-A926-4C79-811F-8F6D804D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63" y="816638"/>
            <a:ext cx="3292125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C71C-54F4-4ED3-845E-B3FD8AD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997CC7-A774-4BAD-8CBA-5745395CC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6" y="1836282"/>
            <a:ext cx="3246401" cy="1592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1C1059-7BFF-4CF7-BD27-7AF59A70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74" y="1752336"/>
            <a:ext cx="3452159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EC7F-327C-47AF-B75E-2C3767E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5E5C-309B-40FC-9B44-65007EE8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position -&gt;   X position(</a:t>
            </a:r>
            <a:r>
              <a:rPr lang="zh-CN" altLang="en-US" dirty="0"/>
              <a:t>对应第一个参数</a:t>
            </a:r>
            <a:r>
              <a:rPr lang="en-US" altLang="zh-CN" dirty="0" err="1"/>
              <a:t>SpeedX</a:t>
            </a:r>
            <a:r>
              <a:rPr lang="en-US" altLang="zh-CN" dirty="0"/>
              <a:t>) -&gt;</a:t>
            </a:r>
            <a:r>
              <a:rPr lang="en-US" altLang="zh-CN" dirty="0" err="1"/>
              <a:t>Augular</a:t>
            </a:r>
            <a:r>
              <a:rPr lang="en-US" altLang="zh-CN" dirty="0"/>
              <a:t> deg </a:t>
            </a:r>
            <a:r>
              <a:rPr lang="zh-CN" altLang="en-US" dirty="0"/>
              <a:t>弧度</a:t>
            </a:r>
            <a:endParaRPr lang="en-US" altLang="zh-CN" dirty="0"/>
          </a:p>
          <a:p>
            <a:r>
              <a:rPr lang="en-US" altLang="zh-CN" dirty="0"/>
              <a:t>Y-position-&gt;speed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A62854-2CD3-43E8-9CC9-2848F232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1" y="4016968"/>
            <a:ext cx="265961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16CC3-BA85-4788-B4E5-F7A46A47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A1E7F-A330-46C2-9AD9-4EFA3C5B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Player</a:t>
            </a:r>
            <a:r>
              <a:rPr lang="zh-CN" altLang="en-US" dirty="0"/>
              <a:t>脚本控制角色运动</a:t>
            </a:r>
          </a:p>
        </p:txBody>
      </p:sp>
    </p:spTree>
    <p:extLst>
      <p:ext uri="{BB962C8B-B14F-4D97-AF65-F5344CB8AC3E}">
        <p14:creationId xmlns:p14="http://schemas.microsoft.com/office/powerpoint/2010/main" val="80238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E149-41F2-4C67-B411-BCE2793B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2BA15-E9D8-4F6F-AFC1-9D38D6E7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8A8FF-F1E0-4B10-8F66-AD450742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51" y="1336697"/>
            <a:ext cx="7071973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7A50B-F507-4E7B-8A56-C21735DA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0622"/>
            <a:ext cx="8596668" cy="1320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3FE13-0C8E-4ABE-9D5E-7EE4D5D2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导入素材 </a:t>
            </a:r>
            <a:r>
              <a:rPr lang="en-US" altLang="zh-CN" dirty="0"/>
              <a:t>Character</a:t>
            </a:r>
          </a:p>
          <a:p>
            <a:r>
              <a:rPr lang="zh-CN" altLang="en-US" dirty="0"/>
              <a:t>找到目录下的</a:t>
            </a:r>
            <a:r>
              <a:rPr lang="en-US" altLang="zh-CN" dirty="0" err="1"/>
              <a:t>DefaultAvatar</a:t>
            </a:r>
            <a:r>
              <a:rPr lang="en-US" altLang="zh-CN" dirty="0"/>
              <a:t> </a:t>
            </a:r>
            <a:r>
              <a:rPr lang="zh-CN" altLang="en-US" dirty="0"/>
              <a:t>拖动到面板中，改为</a:t>
            </a:r>
            <a:r>
              <a:rPr lang="en-US" altLang="zh-CN" dirty="0"/>
              <a:t>player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Animation type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B331A-83FB-4DEB-A926-31F6F122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47" y="3814889"/>
            <a:ext cx="6408975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1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72AB-93CF-4BCA-A135-A62EA85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5FE6F5-CF81-47F7-AA1F-CAB442218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30" y="2853046"/>
            <a:ext cx="7349873" cy="38814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A191E9-DCF6-4097-BF6A-92B3CC65F5A1}"/>
              </a:ext>
            </a:extLst>
          </p:cNvPr>
          <p:cNvSpPr txBox="1"/>
          <p:nvPr/>
        </p:nvSpPr>
        <p:spPr>
          <a:xfrm>
            <a:off x="435006" y="1930400"/>
            <a:ext cx="893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选中其余模型，按照下图所示修改</a:t>
            </a:r>
            <a:endParaRPr lang="en-US" altLang="zh-CN" dirty="0"/>
          </a:p>
          <a:p>
            <a:r>
              <a:rPr lang="zh-CN" altLang="en-US" dirty="0"/>
              <a:t>其余模型下的</a:t>
            </a:r>
            <a:r>
              <a:rPr lang="en-US" altLang="zh-CN" dirty="0"/>
              <a:t>AVATAR</a:t>
            </a:r>
            <a:r>
              <a:rPr lang="zh-CN" altLang="en-US" dirty="0"/>
              <a:t>消失 均使用第一个模型的</a:t>
            </a:r>
            <a:r>
              <a:rPr lang="en-US" altLang="zh-CN" dirty="0"/>
              <a:t>avatar.</a:t>
            </a:r>
            <a:r>
              <a:rPr lang="zh-CN" altLang="en-US" dirty="0"/>
              <a:t>即采用第一个模型的骨骼映射（骨骼重映射）</a:t>
            </a:r>
          </a:p>
        </p:txBody>
      </p:sp>
    </p:spTree>
    <p:extLst>
      <p:ext uri="{BB962C8B-B14F-4D97-AF65-F5344CB8AC3E}">
        <p14:creationId xmlns:p14="http://schemas.microsoft.com/office/powerpoint/2010/main" val="11848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71E2-D327-4057-9D55-CA31FFB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2C939-2459-45F7-8749-37FB1BF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对于报错或者警告的部分，说明骨骼映射不一样，需要使用自己的</a:t>
            </a:r>
            <a:r>
              <a:rPr lang="en-US" altLang="zh-CN" dirty="0"/>
              <a:t>avatar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9A013-E598-4983-83E0-7322BD13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50" y="2527757"/>
            <a:ext cx="6317527" cy="45190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17DC88-35A5-444F-B7BD-7ECE33A1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65" y="3053427"/>
            <a:ext cx="408467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91B6-6CDC-40DA-993F-289EB6ED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92CCD-A8E1-481C-A573-9643C80C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建立一个</a:t>
            </a:r>
            <a:r>
              <a:rPr lang="en-US" altLang="zh-CN" dirty="0"/>
              <a:t>animation controller </a:t>
            </a:r>
            <a:r>
              <a:rPr lang="zh-CN" altLang="en-US" dirty="0"/>
              <a:t>命名</a:t>
            </a:r>
            <a:r>
              <a:rPr lang="en-US" altLang="zh-CN" dirty="0"/>
              <a:t>player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player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83F21-902D-4A66-AC11-3E31CAAD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58" y="3351849"/>
            <a:ext cx="582980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5057-B71E-4335-BB81-1FB7A512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0089D-CFFD-4725-90B4-4E6973D2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找到</a:t>
            </a:r>
            <a:r>
              <a:rPr lang="en-US" altLang="zh-CN" dirty="0"/>
              <a:t>idle</a:t>
            </a:r>
            <a:r>
              <a:rPr lang="zh-CN" altLang="en-US" dirty="0"/>
              <a:t>动画并修改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7D95B-09A1-495D-ADA5-5841EDF4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270000"/>
            <a:ext cx="4442845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ACA2-FEDA-4AF9-A809-0244A552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35140-E6FD-4456-AC2C-1D2D791E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 err="1"/>
              <a:t>DefaultAvatar@WalkForward_NtrlFaceFwd</a:t>
            </a:r>
            <a:r>
              <a:rPr lang="zh-CN" altLang="en-US" dirty="0"/>
              <a:t>动画并切割成</a:t>
            </a:r>
            <a:r>
              <a:rPr lang="en-US" altLang="zh-CN" dirty="0"/>
              <a:t>Walk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C8242-F584-4192-A616-A222A931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16" y="2574417"/>
            <a:ext cx="7193903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62F7-C8E4-4CC7-874F-95B58296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98B79-6F14-44D1-9D73-23A75983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 err="1"/>
              <a:t>DefaultAvatar@RunForward_NtrlFaceFwd</a:t>
            </a:r>
            <a:r>
              <a:rPr lang="zh-CN" altLang="en-US" dirty="0"/>
              <a:t>并切割成</a:t>
            </a:r>
            <a:r>
              <a:rPr lang="en-US" altLang="zh-CN" dirty="0"/>
              <a:t>Run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09454-8EF6-450E-B674-F63DFA47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37" y="2426881"/>
            <a:ext cx="6828112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5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B369-D519-43E6-8D0B-E00C59B3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E24D3-0507-4CF0-B13B-A2841878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runright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809F6-21EE-4242-94F7-D4F28E2C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33" y="1935053"/>
            <a:ext cx="7254869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5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171</Words>
  <Application>Microsoft Office PowerPoint</Application>
  <PresentationFormat>宽屏</PresentationFormat>
  <Paragraphs>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动画之技能树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葛美玲</dc:creator>
  <cp:lastModifiedBy> </cp:lastModifiedBy>
  <cp:revision>40</cp:revision>
  <dcterms:created xsi:type="dcterms:W3CDTF">2018-09-11T14:24:50Z</dcterms:created>
  <dcterms:modified xsi:type="dcterms:W3CDTF">2018-09-16T15:39:46Z</dcterms:modified>
</cp:coreProperties>
</file>