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71" r:id="rId4"/>
    <p:sldId id="272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8BA"/>
    <a:srgbClr val="0787A5"/>
    <a:srgbClr val="0FDAE5"/>
    <a:srgbClr val="FFFFFF"/>
    <a:srgbClr val="12E0E7"/>
    <a:srgbClr val="5D66D3"/>
    <a:srgbClr val="474EBB"/>
    <a:srgbClr val="333A7F"/>
    <a:srgbClr val="717DDB"/>
    <a:srgbClr val="003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6201" autoAdjust="0"/>
  </p:normalViewPr>
  <p:slideViewPr>
    <p:cSldViewPr snapToGrid="0">
      <p:cViewPr>
        <p:scale>
          <a:sx n="100" d="100"/>
          <a:sy n="100" d="100"/>
        </p:scale>
        <p:origin x="4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0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4BA943-0F81-4ABB-915F-979C54E238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1029" b="-1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1133475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2486023"/>
            <a:ext cx="5844995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3335424"/>
            <a:ext cx="5844995" cy="25892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3636585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798067" y="175080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799183" y="264615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6893DE-63E6-4BEB-AEE9-CAF5FE8609AC}"/>
              </a:ext>
            </a:extLst>
          </p:cNvPr>
          <p:cNvSpPr/>
          <p:nvPr userDrawn="1"/>
        </p:nvSpPr>
        <p:spPr>
          <a:xfrm>
            <a:off x="0" y="4711384"/>
            <a:ext cx="12192000" cy="2256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1865F1-7286-4F2F-A582-6427EFBD0BFC}"/>
              </a:ext>
            </a:extLst>
          </p:cNvPr>
          <p:cNvSpPr/>
          <p:nvPr userDrawn="1"/>
        </p:nvSpPr>
        <p:spPr>
          <a:xfrm>
            <a:off x="0" y="4295321"/>
            <a:ext cx="12192000" cy="28737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931EBE6-25F9-42FC-A14F-ACDCE6C091A5}"/>
              </a:ext>
            </a:extLst>
          </p:cNvPr>
          <p:cNvSpPr/>
          <p:nvPr userDrawn="1"/>
        </p:nvSpPr>
        <p:spPr>
          <a:xfrm>
            <a:off x="5448300" y="1463037"/>
            <a:ext cx="6743700" cy="3793331"/>
          </a:xfrm>
          <a:prstGeom prst="rect">
            <a:avLst/>
          </a:prstGeom>
          <a:blipFill>
            <a:blip r:embed="rId2"/>
            <a:srcRect/>
            <a:stretch>
              <a:fillRect t="-1029" b="-1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0CA0E5-1575-4BBC-8F66-F0D49D09DD8D}"/>
              </a:ext>
            </a:extLst>
          </p:cNvPr>
          <p:cNvSpPr/>
          <p:nvPr userDrawn="1"/>
        </p:nvSpPr>
        <p:spPr>
          <a:xfrm>
            <a:off x="0" y="1943652"/>
            <a:ext cx="7200900" cy="2832100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6645" y="3952809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66645" y="3656538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66646" y="2137178"/>
            <a:ext cx="4470400" cy="133294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2018/10/28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133474"/>
            <a:ext cx="4079875" cy="2612081"/>
          </a:xfrm>
        </p:spPr>
        <p:txBody>
          <a:bodyPr/>
          <a:lstStyle/>
          <a:p>
            <a:r>
              <a:rPr lang="zh-CN" altLang="en-US" dirty="0"/>
              <a:t>镜中世界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7992C5-C7BD-4B62-B628-34456D8B1E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0"/>
            <a:ext cx="9387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3286" y="0"/>
            <a:ext cx="5419185" cy="895350"/>
          </a:xfrm>
        </p:spPr>
        <p:txBody>
          <a:bodyPr/>
          <a:lstStyle/>
          <a:p>
            <a:r>
              <a:rPr lang="zh-CN" altLang="en-US" dirty="0"/>
              <a:t>游戏概况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29774" y="2046111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第一人称跑酷游戏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indent="-228600">
              <a:buFont typeface="Wingdings" panose="05000000000000000000" pitchFamily="2" charset="2"/>
              <a:buChar char="u"/>
            </a:pPr>
            <a:r>
              <a:rPr lang="zh-CN" altLang="en-US" sz="1600" dirty="0"/>
              <a:t>关卡向</a:t>
            </a:r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0" y="0"/>
            <a:ext cx="1029774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3286" y="0"/>
            <a:ext cx="5419185" cy="895350"/>
          </a:xfrm>
        </p:spPr>
        <p:txBody>
          <a:bodyPr/>
          <a:lstStyle/>
          <a:p>
            <a:r>
              <a:rPr lang="zh-CN" altLang="en-US" dirty="0"/>
              <a:t>游戏操作和机制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29774" y="895351"/>
            <a:ext cx="10362126" cy="3425190"/>
          </a:xfrm>
        </p:spPr>
        <p:txBody>
          <a:bodyPr>
            <a:normAutofit/>
          </a:bodyPr>
          <a:lstStyle/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bg1"/>
                </a:solidFill>
              </a:rPr>
              <a:t>游戏机制：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0"/>
            <a:r>
              <a:rPr lang="zh-CN" altLang="en-US" sz="1600" dirty="0">
                <a:solidFill>
                  <a:schemeClr val="bg1"/>
                </a:solidFill>
              </a:rPr>
              <a:t>镜面对称和反向：每个关卡分两部分，中间部分通过一个魔法镜面，为前半部分相同路线，但需要倒退完成跑酷，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0"/>
            <a:r>
              <a:rPr lang="zh-CN" altLang="en-US" sz="1600" dirty="0"/>
              <a:t>回到初始位置即为成功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r>
              <a:rPr lang="zh-CN" altLang="en-US" sz="1600" dirty="0"/>
              <a:t>游戏操作：</a:t>
            </a:r>
            <a:endParaRPr lang="en-US" altLang="zh-CN" sz="1600" dirty="0"/>
          </a:p>
          <a:p>
            <a:pPr lvl="0"/>
            <a:r>
              <a:rPr lang="zh-CN" altLang="en-US" sz="1600" dirty="0">
                <a:solidFill>
                  <a:schemeClr val="bg1"/>
                </a:solidFill>
              </a:rPr>
              <a:t>跳跃，抓取（攀爬的时候紧按），左右移动转换方向等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0" y="0"/>
            <a:ext cx="1029774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1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3286" y="0"/>
            <a:ext cx="5419185" cy="89535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图例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29774" y="895350"/>
            <a:ext cx="10362126" cy="3425190"/>
          </a:xfrm>
        </p:spPr>
        <p:txBody>
          <a:bodyPr>
            <a:normAutofit/>
          </a:bodyPr>
          <a:lstStyle/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1"/>
              </a:solidFill>
            </a:endParaRPr>
          </a:p>
          <a:p>
            <a:pPr lvl="0"/>
            <a:endParaRPr lang="en-US" altLang="zh-CN" sz="1600" dirty="0"/>
          </a:p>
          <a:p>
            <a:pPr marL="228600" lvl="0" indent="-22860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0" y="0"/>
            <a:ext cx="1029774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937FC8-B6E0-4400-A930-A2ECAEF6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474"/>
            <a:ext cx="7742591" cy="38255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8CC598-10BA-46C9-95FA-D8C75A7F8FE3}"/>
              </a:ext>
            </a:extLst>
          </p:cNvPr>
          <p:cNvSpPr txBox="1"/>
          <p:nvPr/>
        </p:nvSpPr>
        <p:spPr>
          <a:xfrm>
            <a:off x="8214360" y="1051560"/>
            <a:ext cx="2872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左：先跳跃再攀爬</a:t>
            </a:r>
            <a:endParaRPr lang="en-US" altLang="zh-CN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altLang="zh-CN" sz="2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右：倒退，背朝后，先攀爬再跳跃</a:t>
            </a:r>
            <a:endParaRPr lang="en-US" altLang="zh-CN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US" altLang="zh-CN" sz="1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第一人称建筑物跑酷</a:t>
            </a:r>
            <a:r>
              <a:rPr lang="zh-CN" altLang="en-US" sz="1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，镜面跑酷营造</a:t>
            </a:r>
            <a:r>
              <a:rPr lang="zh-CN" altLang="en-US" sz="1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紧张刺激感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13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6a980d7c-b382-4d81-ad2d-f92ff4b851a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95B7"/>
      </a:accent1>
      <a:accent2>
        <a:srgbClr val="0CD9E4"/>
      </a:accent2>
      <a:accent3>
        <a:srgbClr val="145156"/>
      </a:accent3>
      <a:accent4>
        <a:srgbClr val="2EB5BE"/>
      </a:accent4>
      <a:accent5>
        <a:srgbClr val="5B8DB0"/>
      </a:accent5>
      <a:accent6>
        <a:srgbClr val="8CABE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795B7"/>
    </a:accent1>
    <a:accent2>
      <a:srgbClr val="0CD9E4"/>
    </a:accent2>
    <a:accent3>
      <a:srgbClr val="145156"/>
    </a:accent3>
    <a:accent4>
      <a:srgbClr val="2EB5BE"/>
    </a:accent4>
    <a:accent5>
      <a:srgbClr val="5B8DB0"/>
    </a:accent5>
    <a:accent6>
      <a:srgbClr val="8CABE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795B7"/>
    </a:accent1>
    <a:accent2>
      <a:srgbClr val="0CD9E4"/>
    </a:accent2>
    <a:accent3>
      <a:srgbClr val="145156"/>
    </a:accent3>
    <a:accent4>
      <a:srgbClr val="2EB5BE"/>
    </a:accent4>
    <a:accent5>
      <a:srgbClr val="5B8DB0"/>
    </a:accent5>
    <a:accent6>
      <a:srgbClr val="8CABE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</TotalTime>
  <Words>114</Words>
  <Application>Microsoft Office PowerPoint</Application>
  <PresentationFormat>宽屏</PresentationFormat>
  <Paragraphs>26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Impact</vt:lpstr>
      <vt:lpstr>Wingdings</vt:lpstr>
      <vt:lpstr>主题5</vt:lpstr>
      <vt:lpstr>think-cell Slide</vt:lpstr>
      <vt:lpstr>镜中世界</vt:lpstr>
      <vt:lpstr>游戏概况</vt:lpstr>
      <vt:lpstr>游戏操作和机制</vt:lpstr>
      <vt:lpstr>图例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crisgehelly@outlook.com</cp:lastModifiedBy>
  <cp:revision>20</cp:revision>
  <cp:lastPrinted>2018-10-17T16:00:00Z</cp:lastPrinted>
  <dcterms:created xsi:type="dcterms:W3CDTF">2018-10-17T16:00:00Z</dcterms:created>
  <dcterms:modified xsi:type="dcterms:W3CDTF">2018-10-28T09:25:43Z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