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10"/>
    <p:restoredTop sz="94671"/>
  </p:normalViewPr>
  <p:slideViewPr>
    <p:cSldViewPr snapToGrid="0" snapToObjects="1">
      <p:cViewPr varScale="1">
        <p:scale>
          <a:sx n="93" d="100"/>
          <a:sy n="93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270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378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821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55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26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18/9/16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82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18/9/16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988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18/9/16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88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18/9/16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70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18/9/16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599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18/9/16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87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43F4F-65A2-B94D-8F90-67721049538B}" type="datetimeFigureOut">
              <a:rPr kumimoji="1" lang="zh-CN" altLang="en-US" smtClean="0"/>
              <a:t>18/9/16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2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5" y="0"/>
            <a:ext cx="6324832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67599" y="2678199"/>
            <a:ext cx="44888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翅</a:t>
            </a:r>
            <a:endParaRPr kumimoji="1" lang="en-US" altLang="zh-CN" sz="80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8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8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  膀</a:t>
            </a:r>
            <a:endParaRPr kumimoji="1" lang="zh-CN" altLang="en-US" sz="8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83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概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述</a:t>
            </a:r>
            <a:endParaRPr kumimoji="1"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8000" y="1074510"/>
            <a:ext cx="680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游戏类型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：自由探索动作类</a:t>
            </a:r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游戏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平台：移动端</a:t>
            </a:r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玩家视角：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第三人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称</a:t>
            </a:r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玩法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：操控天使煽动翅膀改变云的形状</a:t>
            </a:r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通关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条件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：满足人类的想象</a:t>
            </a:r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大致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内容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：天空中间住着一个天使，她观察着人间，收集人类对白云的遐想，努力改变云朵形状，只为唤起人们心中的一丝美好。</a:t>
            </a:r>
            <a:endParaRPr lang="zh-CN" altLang="en-US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0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6600" dirty="0" smtClean="0">
                <a:latin typeface="Microsoft YaHei" charset="-122"/>
                <a:ea typeface="Microsoft YaHei" charset="-122"/>
                <a:cs typeface="Microsoft YaHei" charset="-122"/>
              </a:rPr>
              <a:t>U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6600" dirty="0" smtClean="0">
                <a:latin typeface="Microsoft YaHei" charset="-122"/>
                <a:ea typeface="Microsoft YaHei" charset="-122"/>
                <a:cs typeface="Microsoft YaHei" charset="-122"/>
              </a:rPr>
              <a:t>I</a:t>
            </a:r>
            <a:endParaRPr kumimoji="1"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327" y="3558309"/>
            <a:ext cx="2946400" cy="1625600"/>
          </a:xfrm>
          <a:prstGeom prst="rect">
            <a:avLst/>
          </a:prstGeom>
        </p:spPr>
      </p:pic>
      <p:sp>
        <p:nvSpPr>
          <p:cNvPr id="29" name="笑脸 28"/>
          <p:cNvSpPr/>
          <p:nvPr/>
        </p:nvSpPr>
        <p:spPr>
          <a:xfrm>
            <a:off x="5936672" y="3657599"/>
            <a:ext cx="789710" cy="817418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云形 29"/>
          <p:cNvSpPr/>
          <p:nvPr/>
        </p:nvSpPr>
        <p:spPr>
          <a:xfrm>
            <a:off x="2508153" y="217517"/>
            <a:ext cx="6139410" cy="2713746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3936 w 43256"/>
              <a:gd name="connsiteY0" fmla="*/ 14229 h 43219"/>
              <a:gd name="connsiteX1" fmla="*/ 18681 w 43256"/>
              <a:gd name="connsiteY1" fmla="*/ 2181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38360 w 43256"/>
              <a:gd name="connsiteY12" fmla="*/ 5285 h 43219"/>
              <a:gd name="connsiteX13" fmla="*/ 38436 w 43256"/>
              <a:gd name="connsiteY13" fmla="*/ 6549 h 43219"/>
              <a:gd name="connsiteX14" fmla="*/ 29114 w 43256"/>
              <a:gd name="connsiteY14" fmla="*/ 3811 h 43219"/>
              <a:gd name="connsiteX15" fmla="*/ 29856 w 43256"/>
              <a:gd name="connsiteY15" fmla="*/ 2199 h 43219"/>
              <a:gd name="connsiteX16" fmla="*/ 22177 w 43256"/>
              <a:gd name="connsiteY16" fmla="*/ 4579 h 43219"/>
              <a:gd name="connsiteX17" fmla="*/ 22536 w 43256"/>
              <a:gd name="connsiteY17" fmla="*/ 3189 h 43219"/>
              <a:gd name="connsiteX18" fmla="*/ 14036 w 43256"/>
              <a:gd name="connsiteY18" fmla="*/ 5051 h 43219"/>
              <a:gd name="connsiteX19" fmla="*/ 15336 w 43256"/>
              <a:gd name="connsiteY19" fmla="*/ 6399 h 43219"/>
              <a:gd name="connsiteX20" fmla="*/ 4163 w 43256"/>
              <a:gd name="connsiteY20" fmla="*/ 15648 h 43219"/>
              <a:gd name="connsiteX21" fmla="*/ 3936 w 43256"/>
              <a:gd name="connsiteY21" fmla="*/ 14229 h 43219"/>
              <a:gd name="connsiteX0" fmla="*/ 3936 w 43256"/>
              <a:gd name="connsiteY0" fmla="*/ 25602 h 54592"/>
              <a:gd name="connsiteX1" fmla="*/ 18681 w 43256"/>
              <a:gd name="connsiteY1" fmla="*/ 33189 h 54592"/>
              <a:gd name="connsiteX2" fmla="*/ 14041 w 43256"/>
              <a:gd name="connsiteY2" fmla="*/ 16434 h 54592"/>
              <a:gd name="connsiteX3" fmla="*/ 22492 w 43256"/>
              <a:gd name="connsiteY3" fmla="*/ 14664 h 54592"/>
              <a:gd name="connsiteX4" fmla="*/ 14623 w 43256"/>
              <a:gd name="connsiteY4" fmla="*/ 5 h 54592"/>
              <a:gd name="connsiteX5" fmla="*/ 29869 w 43256"/>
              <a:gd name="connsiteY5" fmla="*/ 13713 h 54592"/>
              <a:gd name="connsiteX6" fmla="*/ 35499 w 43256"/>
              <a:gd name="connsiteY6" fmla="*/ 11922 h 54592"/>
              <a:gd name="connsiteX7" fmla="*/ 38354 w 43256"/>
              <a:gd name="connsiteY7" fmla="*/ 16808 h 54592"/>
              <a:gd name="connsiteX8" fmla="*/ 42018 w 43256"/>
              <a:gd name="connsiteY8" fmla="*/ 21550 h 54592"/>
              <a:gd name="connsiteX9" fmla="*/ 41854 w 43256"/>
              <a:gd name="connsiteY9" fmla="*/ 26692 h 54592"/>
              <a:gd name="connsiteX10" fmla="*/ 43052 w 43256"/>
              <a:gd name="connsiteY10" fmla="*/ 34554 h 54592"/>
              <a:gd name="connsiteX11" fmla="*/ 37440 w 43256"/>
              <a:gd name="connsiteY11" fmla="*/ 41436 h 54592"/>
              <a:gd name="connsiteX12" fmla="*/ 35431 w 43256"/>
              <a:gd name="connsiteY12" fmla="*/ 47333 h 54592"/>
              <a:gd name="connsiteX13" fmla="*/ 28591 w 43256"/>
              <a:gd name="connsiteY13" fmla="*/ 48047 h 54592"/>
              <a:gd name="connsiteX14" fmla="*/ 23703 w 43256"/>
              <a:gd name="connsiteY14" fmla="*/ 54338 h 54592"/>
              <a:gd name="connsiteX15" fmla="*/ 16516 w 43256"/>
              <a:gd name="connsiteY15" fmla="*/ 50498 h 54592"/>
              <a:gd name="connsiteX16" fmla="*/ 5840 w 43256"/>
              <a:gd name="connsiteY16" fmla="*/ 46704 h 54592"/>
              <a:gd name="connsiteX17" fmla="*/ 1146 w 43256"/>
              <a:gd name="connsiteY17" fmla="*/ 42482 h 54592"/>
              <a:gd name="connsiteX18" fmla="*/ 2149 w 43256"/>
              <a:gd name="connsiteY18" fmla="*/ 36783 h 54592"/>
              <a:gd name="connsiteX19" fmla="*/ 31 w 43256"/>
              <a:gd name="connsiteY19" fmla="*/ 30936 h 54592"/>
              <a:gd name="connsiteX20" fmla="*/ 3899 w 43256"/>
              <a:gd name="connsiteY20" fmla="*/ 25739 h 54592"/>
              <a:gd name="connsiteX21" fmla="*/ 3936 w 43256"/>
              <a:gd name="connsiteY21" fmla="*/ 25602 h 54592"/>
              <a:gd name="connsiteX0" fmla="*/ 4729 w 43256"/>
              <a:gd name="connsiteY0" fmla="*/ 37409 h 54592"/>
              <a:gd name="connsiteX1" fmla="*/ 2196 w 43256"/>
              <a:gd name="connsiteY1" fmla="*/ 36612 h 54592"/>
              <a:gd name="connsiteX2" fmla="*/ 6964 w 43256"/>
              <a:gd name="connsiteY2" fmla="*/ 46131 h 54592"/>
              <a:gd name="connsiteX3" fmla="*/ 5856 w 43256"/>
              <a:gd name="connsiteY3" fmla="*/ 46512 h 54592"/>
              <a:gd name="connsiteX4" fmla="*/ 16514 w 43256"/>
              <a:gd name="connsiteY4" fmla="*/ 50322 h 54592"/>
              <a:gd name="connsiteX5" fmla="*/ 15846 w 43256"/>
              <a:gd name="connsiteY5" fmla="*/ 48582 h 54592"/>
              <a:gd name="connsiteX6" fmla="*/ 28863 w 43256"/>
              <a:gd name="connsiteY6" fmla="*/ 45983 h 54592"/>
              <a:gd name="connsiteX7" fmla="*/ 28596 w 43256"/>
              <a:gd name="connsiteY7" fmla="*/ 47892 h 54592"/>
              <a:gd name="connsiteX8" fmla="*/ 34165 w 43256"/>
              <a:gd name="connsiteY8" fmla="*/ 34186 h 54592"/>
              <a:gd name="connsiteX9" fmla="*/ 37416 w 43256"/>
              <a:gd name="connsiteY9" fmla="*/ 41322 h 54592"/>
              <a:gd name="connsiteX10" fmla="*/ 41834 w 43256"/>
              <a:gd name="connsiteY10" fmla="*/ 26586 h 54592"/>
              <a:gd name="connsiteX11" fmla="*/ 40386 w 43256"/>
              <a:gd name="connsiteY11" fmla="*/ 29262 h 54592"/>
              <a:gd name="connsiteX12" fmla="*/ 38360 w 43256"/>
              <a:gd name="connsiteY12" fmla="*/ 16658 h 54592"/>
              <a:gd name="connsiteX13" fmla="*/ 38436 w 43256"/>
              <a:gd name="connsiteY13" fmla="*/ 17922 h 54592"/>
              <a:gd name="connsiteX14" fmla="*/ 29114 w 43256"/>
              <a:gd name="connsiteY14" fmla="*/ 15184 h 54592"/>
              <a:gd name="connsiteX15" fmla="*/ 29856 w 43256"/>
              <a:gd name="connsiteY15" fmla="*/ 13572 h 54592"/>
              <a:gd name="connsiteX16" fmla="*/ 22177 w 43256"/>
              <a:gd name="connsiteY16" fmla="*/ 15952 h 54592"/>
              <a:gd name="connsiteX17" fmla="*/ 22536 w 43256"/>
              <a:gd name="connsiteY17" fmla="*/ 14562 h 54592"/>
              <a:gd name="connsiteX18" fmla="*/ 14036 w 43256"/>
              <a:gd name="connsiteY18" fmla="*/ 16424 h 54592"/>
              <a:gd name="connsiteX19" fmla="*/ 15336 w 43256"/>
              <a:gd name="connsiteY19" fmla="*/ 17772 h 54592"/>
              <a:gd name="connsiteX20" fmla="*/ 4163 w 43256"/>
              <a:gd name="connsiteY20" fmla="*/ 27021 h 54592"/>
              <a:gd name="connsiteX21" fmla="*/ 3936 w 43256"/>
              <a:gd name="connsiteY21" fmla="*/ 25602 h 54592"/>
              <a:gd name="connsiteX0" fmla="*/ 3936 w 58153"/>
              <a:gd name="connsiteY0" fmla="*/ 25602 h 54592"/>
              <a:gd name="connsiteX1" fmla="*/ 18681 w 58153"/>
              <a:gd name="connsiteY1" fmla="*/ 33189 h 54592"/>
              <a:gd name="connsiteX2" fmla="*/ 14041 w 58153"/>
              <a:gd name="connsiteY2" fmla="*/ 16434 h 54592"/>
              <a:gd name="connsiteX3" fmla="*/ 22492 w 58153"/>
              <a:gd name="connsiteY3" fmla="*/ 14664 h 54592"/>
              <a:gd name="connsiteX4" fmla="*/ 14623 w 58153"/>
              <a:gd name="connsiteY4" fmla="*/ 5 h 54592"/>
              <a:gd name="connsiteX5" fmla="*/ 29869 w 58153"/>
              <a:gd name="connsiteY5" fmla="*/ 13713 h 54592"/>
              <a:gd name="connsiteX6" fmla="*/ 35499 w 58153"/>
              <a:gd name="connsiteY6" fmla="*/ 11922 h 54592"/>
              <a:gd name="connsiteX7" fmla="*/ 38354 w 58153"/>
              <a:gd name="connsiteY7" fmla="*/ 16808 h 54592"/>
              <a:gd name="connsiteX8" fmla="*/ 42018 w 58153"/>
              <a:gd name="connsiteY8" fmla="*/ 21550 h 54592"/>
              <a:gd name="connsiteX9" fmla="*/ 41854 w 58153"/>
              <a:gd name="connsiteY9" fmla="*/ 26692 h 54592"/>
              <a:gd name="connsiteX10" fmla="*/ 58141 w 58153"/>
              <a:gd name="connsiteY10" fmla="*/ 35948 h 54592"/>
              <a:gd name="connsiteX11" fmla="*/ 37440 w 58153"/>
              <a:gd name="connsiteY11" fmla="*/ 41436 h 54592"/>
              <a:gd name="connsiteX12" fmla="*/ 35431 w 58153"/>
              <a:gd name="connsiteY12" fmla="*/ 47333 h 54592"/>
              <a:gd name="connsiteX13" fmla="*/ 28591 w 58153"/>
              <a:gd name="connsiteY13" fmla="*/ 48047 h 54592"/>
              <a:gd name="connsiteX14" fmla="*/ 23703 w 58153"/>
              <a:gd name="connsiteY14" fmla="*/ 54338 h 54592"/>
              <a:gd name="connsiteX15" fmla="*/ 16516 w 58153"/>
              <a:gd name="connsiteY15" fmla="*/ 50498 h 54592"/>
              <a:gd name="connsiteX16" fmla="*/ 5840 w 58153"/>
              <a:gd name="connsiteY16" fmla="*/ 46704 h 54592"/>
              <a:gd name="connsiteX17" fmla="*/ 1146 w 58153"/>
              <a:gd name="connsiteY17" fmla="*/ 42482 h 54592"/>
              <a:gd name="connsiteX18" fmla="*/ 2149 w 58153"/>
              <a:gd name="connsiteY18" fmla="*/ 36783 h 54592"/>
              <a:gd name="connsiteX19" fmla="*/ 31 w 58153"/>
              <a:gd name="connsiteY19" fmla="*/ 30936 h 54592"/>
              <a:gd name="connsiteX20" fmla="*/ 3899 w 58153"/>
              <a:gd name="connsiteY20" fmla="*/ 25739 h 54592"/>
              <a:gd name="connsiteX21" fmla="*/ 3936 w 58153"/>
              <a:gd name="connsiteY21" fmla="*/ 25602 h 54592"/>
              <a:gd name="connsiteX0" fmla="*/ 4729 w 58153"/>
              <a:gd name="connsiteY0" fmla="*/ 37409 h 54592"/>
              <a:gd name="connsiteX1" fmla="*/ 2196 w 58153"/>
              <a:gd name="connsiteY1" fmla="*/ 36612 h 54592"/>
              <a:gd name="connsiteX2" fmla="*/ 6964 w 58153"/>
              <a:gd name="connsiteY2" fmla="*/ 46131 h 54592"/>
              <a:gd name="connsiteX3" fmla="*/ 5856 w 58153"/>
              <a:gd name="connsiteY3" fmla="*/ 46512 h 54592"/>
              <a:gd name="connsiteX4" fmla="*/ 16514 w 58153"/>
              <a:gd name="connsiteY4" fmla="*/ 50322 h 54592"/>
              <a:gd name="connsiteX5" fmla="*/ 15846 w 58153"/>
              <a:gd name="connsiteY5" fmla="*/ 48582 h 54592"/>
              <a:gd name="connsiteX6" fmla="*/ 28863 w 58153"/>
              <a:gd name="connsiteY6" fmla="*/ 45983 h 54592"/>
              <a:gd name="connsiteX7" fmla="*/ 28596 w 58153"/>
              <a:gd name="connsiteY7" fmla="*/ 47892 h 54592"/>
              <a:gd name="connsiteX8" fmla="*/ 34165 w 58153"/>
              <a:gd name="connsiteY8" fmla="*/ 34186 h 54592"/>
              <a:gd name="connsiteX9" fmla="*/ 37416 w 58153"/>
              <a:gd name="connsiteY9" fmla="*/ 41322 h 54592"/>
              <a:gd name="connsiteX10" fmla="*/ 41834 w 58153"/>
              <a:gd name="connsiteY10" fmla="*/ 26586 h 54592"/>
              <a:gd name="connsiteX11" fmla="*/ 40386 w 58153"/>
              <a:gd name="connsiteY11" fmla="*/ 29262 h 54592"/>
              <a:gd name="connsiteX12" fmla="*/ 38360 w 58153"/>
              <a:gd name="connsiteY12" fmla="*/ 16658 h 54592"/>
              <a:gd name="connsiteX13" fmla="*/ 38436 w 58153"/>
              <a:gd name="connsiteY13" fmla="*/ 17922 h 54592"/>
              <a:gd name="connsiteX14" fmla="*/ 29114 w 58153"/>
              <a:gd name="connsiteY14" fmla="*/ 15184 h 54592"/>
              <a:gd name="connsiteX15" fmla="*/ 29856 w 58153"/>
              <a:gd name="connsiteY15" fmla="*/ 13572 h 54592"/>
              <a:gd name="connsiteX16" fmla="*/ 22177 w 58153"/>
              <a:gd name="connsiteY16" fmla="*/ 15952 h 54592"/>
              <a:gd name="connsiteX17" fmla="*/ 22536 w 58153"/>
              <a:gd name="connsiteY17" fmla="*/ 14562 h 54592"/>
              <a:gd name="connsiteX18" fmla="*/ 14036 w 58153"/>
              <a:gd name="connsiteY18" fmla="*/ 16424 h 54592"/>
              <a:gd name="connsiteX19" fmla="*/ 15336 w 58153"/>
              <a:gd name="connsiteY19" fmla="*/ 17772 h 54592"/>
              <a:gd name="connsiteX20" fmla="*/ 4163 w 58153"/>
              <a:gd name="connsiteY20" fmla="*/ 27021 h 54592"/>
              <a:gd name="connsiteX21" fmla="*/ 3936 w 58153"/>
              <a:gd name="connsiteY21" fmla="*/ 25602 h 54592"/>
              <a:gd name="connsiteX0" fmla="*/ 3936 w 58153"/>
              <a:gd name="connsiteY0" fmla="*/ 25602 h 54592"/>
              <a:gd name="connsiteX1" fmla="*/ 18681 w 58153"/>
              <a:gd name="connsiteY1" fmla="*/ 33189 h 54592"/>
              <a:gd name="connsiteX2" fmla="*/ 14041 w 58153"/>
              <a:gd name="connsiteY2" fmla="*/ 16434 h 54592"/>
              <a:gd name="connsiteX3" fmla="*/ 22492 w 58153"/>
              <a:gd name="connsiteY3" fmla="*/ 14664 h 54592"/>
              <a:gd name="connsiteX4" fmla="*/ 14623 w 58153"/>
              <a:gd name="connsiteY4" fmla="*/ 5 h 54592"/>
              <a:gd name="connsiteX5" fmla="*/ 29869 w 58153"/>
              <a:gd name="connsiteY5" fmla="*/ 13713 h 54592"/>
              <a:gd name="connsiteX6" fmla="*/ 35499 w 58153"/>
              <a:gd name="connsiteY6" fmla="*/ 11922 h 54592"/>
              <a:gd name="connsiteX7" fmla="*/ 38354 w 58153"/>
              <a:gd name="connsiteY7" fmla="*/ 16808 h 54592"/>
              <a:gd name="connsiteX8" fmla="*/ 57107 w 58153"/>
              <a:gd name="connsiteY8" fmla="*/ 9844 h 54592"/>
              <a:gd name="connsiteX9" fmla="*/ 41854 w 58153"/>
              <a:gd name="connsiteY9" fmla="*/ 26692 h 54592"/>
              <a:gd name="connsiteX10" fmla="*/ 58141 w 58153"/>
              <a:gd name="connsiteY10" fmla="*/ 35948 h 54592"/>
              <a:gd name="connsiteX11" fmla="*/ 37440 w 58153"/>
              <a:gd name="connsiteY11" fmla="*/ 41436 h 54592"/>
              <a:gd name="connsiteX12" fmla="*/ 35431 w 58153"/>
              <a:gd name="connsiteY12" fmla="*/ 47333 h 54592"/>
              <a:gd name="connsiteX13" fmla="*/ 28591 w 58153"/>
              <a:gd name="connsiteY13" fmla="*/ 48047 h 54592"/>
              <a:gd name="connsiteX14" fmla="*/ 23703 w 58153"/>
              <a:gd name="connsiteY14" fmla="*/ 54338 h 54592"/>
              <a:gd name="connsiteX15" fmla="*/ 16516 w 58153"/>
              <a:gd name="connsiteY15" fmla="*/ 50498 h 54592"/>
              <a:gd name="connsiteX16" fmla="*/ 5840 w 58153"/>
              <a:gd name="connsiteY16" fmla="*/ 46704 h 54592"/>
              <a:gd name="connsiteX17" fmla="*/ 1146 w 58153"/>
              <a:gd name="connsiteY17" fmla="*/ 42482 h 54592"/>
              <a:gd name="connsiteX18" fmla="*/ 2149 w 58153"/>
              <a:gd name="connsiteY18" fmla="*/ 36783 h 54592"/>
              <a:gd name="connsiteX19" fmla="*/ 31 w 58153"/>
              <a:gd name="connsiteY19" fmla="*/ 30936 h 54592"/>
              <a:gd name="connsiteX20" fmla="*/ 3899 w 58153"/>
              <a:gd name="connsiteY20" fmla="*/ 25739 h 54592"/>
              <a:gd name="connsiteX21" fmla="*/ 3936 w 58153"/>
              <a:gd name="connsiteY21" fmla="*/ 25602 h 54592"/>
              <a:gd name="connsiteX0" fmla="*/ 4729 w 58153"/>
              <a:gd name="connsiteY0" fmla="*/ 37409 h 54592"/>
              <a:gd name="connsiteX1" fmla="*/ 2196 w 58153"/>
              <a:gd name="connsiteY1" fmla="*/ 36612 h 54592"/>
              <a:gd name="connsiteX2" fmla="*/ 6964 w 58153"/>
              <a:gd name="connsiteY2" fmla="*/ 46131 h 54592"/>
              <a:gd name="connsiteX3" fmla="*/ 5856 w 58153"/>
              <a:gd name="connsiteY3" fmla="*/ 46512 h 54592"/>
              <a:gd name="connsiteX4" fmla="*/ 16514 w 58153"/>
              <a:gd name="connsiteY4" fmla="*/ 50322 h 54592"/>
              <a:gd name="connsiteX5" fmla="*/ 15846 w 58153"/>
              <a:gd name="connsiteY5" fmla="*/ 48582 h 54592"/>
              <a:gd name="connsiteX6" fmla="*/ 28863 w 58153"/>
              <a:gd name="connsiteY6" fmla="*/ 45983 h 54592"/>
              <a:gd name="connsiteX7" fmla="*/ 28596 w 58153"/>
              <a:gd name="connsiteY7" fmla="*/ 47892 h 54592"/>
              <a:gd name="connsiteX8" fmla="*/ 34165 w 58153"/>
              <a:gd name="connsiteY8" fmla="*/ 34186 h 54592"/>
              <a:gd name="connsiteX9" fmla="*/ 37416 w 58153"/>
              <a:gd name="connsiteY9" fmla="*/ 41322 h 54592"/>
              <a:gd name="connsiteX10" fmla="*/ 41834 w 58153"/>
              <a:gd name="connsiteY10" fmla="*/ 26586 h 54592"/>
              <a:gd name="connsiteX11" fmla="*/ 40386 w 58153"/>
              <a:gd name="connsiteY11" fmla="*/ 29262 h 54592"/>
              <a:gd name="connsiteX12" fmla="*/ 38360 w 58153"/>
              <a:gd name="connsiteY12" fmla="*/ 16658 h 54592"/>
              <a:gd name="connsiteX13" fmla="*/ 38436 w 58153"/>
              <a:gd name="connsiteY13" fmla="*/ 17922 h 54592"/>
              <a:gd name="connsiteX14" fmla="*/ 29114 w 58153"/>
              <a:gd name="connsiteY14" fmla="*/ 15184 h 54592"/>
              <a:gd name="connsiteX15" fmla="*/ 29856 w 58153"/>
              <a:gd name="connsiteY15" fmla="*/ 13572 h 54592"/>
              <a:gd name="connsiteX16" fmla="*/ 22177 w 58153"/>
              <a:gd name="connsiteY16" fmla="*/ 15952 h 54592"/>
              <a:gd name="connsiteX17" fmla="*/ 22536 w 58153"/>
              <a:gd name="connsiteY17" fmla="*/ 14562 h 54592"/>
              <a:gd name="connsiteX18" fmla="*/ 14036 w 58153"/>
              <a:gd name="connsiteY18" fmla="*/ 16424 h 54592"/>
              <a:gd name="connsiteX19" fmla="*/ 15336 w 58153"/>
              <a:gd name="connsiteY19" fmla="*/ 17772 h 54592"/>
              <a:gd name="connsiteX20" fmla="*/ 4163 w 58153"/>
              <a:gd name="connsiteY20" fmla="*/ 27021 h 54592"/>
              <a:gd name="connsiteX21" fmla="*/ 3936 w 58153"/>
              <a:gd name="connsiteY21" fmla="*/ 25602 h 54592"/>
              <a:gd name="connsiteX0" fmla="*/ 3936 w 58153"/>
              <a:gd name="connsiteY0" fmla="*/ 25602 h 54592"/>
              <a:gd name="connsiteX1" fmla="*/ 18681 w 58153"/>
              <a:gd name="connsiteY1" fmla="*/ 33189 h 54592"/>
              <a:gd name="connsiteX2" fmla="*/ 14041 w 58153"/>
              <a:gd name="connsiteY2" fmla="*/ 16434 h 54592"/>
              <a:gd name="connsiteX3" fmla="*/ 22492 w 58153"/>
              <a:gd name="connsiteY3" fmla="*/ 14664 h 54592"/>
              <a:gd name="connsiteX4" fmla="*/ 14623 w 58153"/>
              <a:gd name="connsiteY4" fmla="*/ 5 h 54592"/>
              <a:gd name="connsiteX5" fmla="*/ 29869 w 58153"/>
              <a:gd name="connsiteY5" fmla="*/ 13713 h 54592"/>
              <a:gd name="connsiteX6" fmla="*/ 39426 w 58153"/>
              <a:gd name="connsiteY6" fmla="*/ 1610 h 54592"/>
              <a:gd name="connsiteX7" fmla="*/ 38354 w 58153"/>
              <a:gd name="connsiteY7" fmla="*/ 16808 h 54592"/>
              <a:gd name="connsiteX8" fmla="*/ 57107 w 58153"/>
              <a:gd name="connsiteY8" fmla="*/ 9844 h 54592"/>
              <a:gd name="connsiteX9" fmla="*/ 41854 w 58153"/>
              <a:gd name="connsiteY9" fmla="*/ 26692 h 54592"/>
              <a:gd name="connsiteX10" fmla="*/ 58141 w 58153"/>
              <a:gd name="connsiteY10" fmla="*/ 35948 h 54592"/>
              <a:gd name="connsiteX11" fmla="*/ 37440 w 58153"/>
              <a:gd name="connsiteY11" fmla="*/ 41436 h 54592"/>
              <a:gd name="connsiteX12" fmla="*/ 35431 w 58153"/>
              <a:gd name="connsiteY12" fmla="*/ 47333 h 54592"/>
              <a:gd name="connsiteX13" fmla="*/ 28591 w 58153"/>
              <a:gd name="connsiteY13" fmla="*/ 48047 h 54592"/>
              <a:gd name="connsiteX14" fmla="*/ 23703 w 58153"/>
              <a:gd name="connsiteY14" fmla="*/ 54338 h 54592"/>
              <a:gd name="connsiteX15" fmla="*/ 16516 w 58153"/>
              <a:gd name="connsiteY15" fmla="*/ 50498 h 54592"/>
              <a:gd name="connsiteX16" fmla="*/ 5840 w 58153"/>
              <a:gd name="connsiteY16" fmla="*/ 46704 h 54592"/>
              <a:gd name="connsiteX17" fmla="*/ 1146 w 58153"/>
              <a:gd name="connsiteY17" fmla="*/ 42482 h 54592"/>
              <a:gd name="connsiteX18" fmla="*/ 2149 w 58153"/>
              <a:gd name="connsiteY18" fmla="*/ 36783 h 54592"/>
              <a:gd name="connsiteX19" fmla="*/ 31 w 58153"/>
              <a:gd name="connsiteY19" fmla="*/ 30936 h 54592"/>
              <a:gd name="connsiteX20" fmla="*/ 3899 w 58153"/>
              <a:gd name="connsiteY20" fmla="*/ 25739 h 54592"/>
              <a:gd name="connsiteX21" fmla="*/ 3936 w 58153"/>
              <a:gd name="connsiteY21" fmla="*/ 25602 h 54592"/>
              <a:gd name="connsiteX0" fmla="*/ 4729 w 58153"/>
              <a:gd name="connsiteY0" fmla="*/ 37409 h 54592"/>
              <a:gd name="connsiteX1" fmla="*/ 2196 w 58153"/>
              <a:gd name="connsiteY1" fmla="*/ 36612 h 54592"/>
              <a:gd name="connsiteX2" fmla="*/ 6964 w 58153"/>
              <a:gd name="connsiteY2" fmla="*/ 46131 h 54592"/>
              <a:gd name="connsiteX3" fmla="*/ 5856 w 58153"/>
              <a:gd name="connsiteY3" fmla="*/ 46512 h 54592"/>
              <a:gd name="connsiteX4" fmla="*/ 16514 w 58153"/>
              <a:gd name="connsiteY4" fmla="*/ 50322 h 54592"/>
              <a:gd name="connsiteX5" fmla="*/ 15846 w 58153"/>
              <a:gd name="connsiteY5" fmla="*/ 48582 h 54592"/>
              <a:gd name="connsiteX6" fmla="*/ 28863 w 58153"/>
              <a:gd name="connsiteY6" fmla="*/ 45983 h 54592"/>
              <a:gd name="connsiteX7" fmla="*/ 28596 w 58153"/>
              <a:gd name="connsiteY7" fmla="*/ 47892 h 54592"/>
              <a:gd name="connsiteX8" fmla="*/ 34165 w 58153"/>
              <a:gd name="connsiteY8" fmla="*/ 34186 h 54592"/>
              <a:gd name="connsiteX9" fmla="*/ 37416 w 58153"/>
              <a:gd name="connsiteY9" fmla="*/ 41322 h 54592"/>
              <a:gd name="connsiteX10" fmla="*/ 41834 w 58153"/>
              <a:gd name="connsiteY10" fmla="*/ 26586 h 54592"/>
              <a:gd name="connsiteX11" fmla="*/ 40386 w 58153"/>
              <a:gd name="connsiteY11" fmla="*/ 29262 h 54592"/>
              <a:gd name="connsiteX12" fmla="*/ 38360 w 58153"/>
              <a:gd name="connsiteY12" fmla="*/ 16658 h 54592"/>
              <a:gd name="connsiteX13" fmla="*/ 38436 w 58153"/>
              <a:gd name="connsiteY13" fmla="*/ 17922 h 54592"/>
              <a:gd name="connsiteX14" fmla="*/ 29114 w 58153"/>
              <a:gd name="connsiteY14" fmla="*/ 15184 h 54592"/>
              <a:gd name="connsiteX15" fmla="*/ 29856 w 58153"/>
              <a:gd name="connsiteY15" fmla="*/ 13572 h 54592"/>
              <a:gd name="connsiteX16" fmla="*/ 22177 w 58153"/>
              <a:gd name="connsiteY16" fmla="*/ 15952 h 54592"/>
              <a:gd name="connsiteX17" fmla="*/ 22536 w 58153"/>
              <a:gd name="connsiteY17" fmla="*/ 14562 h 54592"/>
              <a:gd name="connsiteX18" fmla="*/ 14036 w 58153"/>
              <a:gd name="connsiteY18" fmla="*/ 16424 h 54592"/>
              <a:gd name="connsiteX19" fmla="*/ 15336 w 58153"/>
              <a:gd name="connsiteY19" fmla="*/ 17772 h 54592"/>
              <a:gd name="connsiteX20" fmla="*/ 4163 w 58153"/>
              <a:gd name="connsiteY20" fmla="*/ 27021 h 54592"/>
              <a:gd name="connsiteX21" fmla="*/ 3936 w 58153"/>
              <a:gd name="connsiteY21" fmla="*/ 25602 h 54592"/>
              <a:gd name="connsiteX0" fmla="*/ 37378 w 91595"/>
              <a:gd name="connsiteY0" fmla="*/ 25602 h 54592"/>
              <a:gd name="connsiteX1" fmla="*/ 35 w 91595"/>
              <a:gd name="connsiteY1" fmla="*/ 14237 h 54592"/>
              <a:gd name="connsiteX2" fmla="*/ 47483 w 91595"/>
              <a:gd name="connsiteY2" fmla="*/ 16434 h 54592"/>
              <a:gd name="connsiteX3" fmla="*/ 55934 w 91595"/>
              <a:gd name="connsiteY3" fmla="*/ 14664 h 54592"/>
              <a:gd name="connsiteX4" fmla="*/ 48065 w 91595"/>
              <a:gd name="connsiteY4" fmla="*/ 5 h 54592"/>
              <a:gd name="connsiteX5" fmla="*/ 63311 w 91595"/>
              <a:gd name="connsiteY5" fmla="*/ 13713 h 54592"/>
              <a:gd name="connsiteX6" fmla="*/ 72868 w 91595"/>
              <a:gd name="connsiteY6" fmla="*/ 1610 h 54592"/>
              <a:gd name="connsiteX7" fmla="*/ 71796 w 91595"/>
              <a:gd name="connsiteY7" fmla="*/ 16808 h 54592"/>
              <a:gd name="connsiteX8" fmla="*/ 90549 w 91595"/>
              <a:gd name="connsiteY8" fmla="*/ 9844 h 54592"/>
              <a:gd name="connsiteX9" fmla="*/ 75296 w 91595"/>
              <a:gd name="connsiteY9" fmla="*/ 26692 h 54592"/>
              <a:gd name="connsiteX10" fmla="*/ 91583 w 91595"/>
              <a:gd name="connsiteY10" fmla="*/ 35948 h 54592"/>
              <a:gd name="connsiteX11" fmla="*/ 70882 w 91595"/>
              <a:gd name="connsiteY11" fmla="*/ 41436 h 54592"/>
              <a:gd name="connsiteX12" fmla="*/ 68873 w 91595"/>
              <a:gd name="connsiteY12" fmla="*/ 47333 h 54592"/>
              <a:gd name="connsiteX13" fmla="*/ 62033 w 91595"/>
              <a:gd name="connsiteY13" fmla="*/ 48047 h 54592"/>
              <a:gd name="connsiteX14" fmla="*/ 57145 w 91595"/>
              <a:gd name="connsiteY14" fmla="*/ 54338 h 54592"/>
              <a:gd name="connsiteX15" fmla="*/ 49958 w 91595"/>
              <a:gd name="connsiteY15" fmla="*/ 50498 h 54592"/>
              <a:gd name="connsiteX16" fmla="*/ 39282 w 91595"/>
              <a:gd name="connsiteY16" fmla="*/ 46704 h 54592"/>
              <a:gd name="connsiteX17" fmla="*/ 34588 w 91595"/>
              <a:gd name="connsiteY17" fmla="*/ 42482 h 54592"/>
              <a:gd name="connsiteX18" fmla="*/ 35591 w 91595"/>
              <a:gd name="connsiteY18" fmla="*/ 36783 h 54592"/>
              <a:gd name="connsiteX19" fmla="*/ 33473 w 91595"/>
              <a:gd name="connsiteY19" fmla="*/ 30936 h 54592"/>
              <a:gd name="connsiteX20" fmla="*/ 37341 w 91595"/>
              <a:gd name="connsiteY20" fmla="*/ 25739 h 54592"/>
              <a:gd name="connsiteX21" fmla="*/ 37378 w 91595"/>
              <a:gd name="connsiteY21" fmla="*/ 25602 h 54592"/>
              <a:gd name="connsiteX0" fmla="*/ 38171 w 91595"/>
              <a:gd name="connsiteY0" fmla="*/ 37409 h 54592"/>
              <a:gd name="connsiteX1" fmla="*/ 35638 w 91595"/>
              <a:gd name="connsiteY1" fmla="*/ 36612 h 54592"/>
              <a:gd name="connsiteX2" fmla="*/ 40406 w 91595"/>
              <a:gd name="connsiteY2" fmla="*/ 46131 h 54592"/>
              <a:gd name="connsiteX3" fmla="*/ 39298 w 91595"/>
              <a:gd name="connsiteY3" fmla="*/ 46512 h 54592"/>
              <a:gd name="connsiteX4" fmla="*/ 49956 w 91595"/>
              <a:gd name="connsiteY4" fmla="*/ 50322 h 54592"/>
              <a:gd name="connsiteX5" fmla="*/ 49288 w 91595"/>
              <a:gd name="connsiteY5" fmla="*/ 48582 h 54592"/>
              <a:gd name="connsiteX6" fmla="*/ 62305 w 91595"/>
              <a:gd name="connsiteY6" fmla="*/ 45983 h 54592"/>
              <a:gd name="connsiteX7" fmla="*/ 62038 w 91595"/>
              <a:gd name="connsiteY7" fmla="*/ 47892 h 54592"/>
              <a:gd name="connsiteX8" fmla="*/ 67607 w 91595"/>
              <a:gd name="connsiteY8" fmla="*/ 34186 h 54592"/>
              <a:gd name="connsiteX9" fmla="*/ 70858 w 91595"/>
              <a:gd name="connsiteY9" fmla="*/ 41322 h 54592"/>
              <a:gd name="connsiteX10" fmla="*/ 75276 w 91595"/>
              <a:gd name="connsiteY10" fmla="*/ 26586 h 54592"/>
              <a:gd name="connsiteX11" fmla="*/ 73828 w 91595"/>
              <a:gd name="connsiteY11" fmla="*/ 29262 h 54592"/>
              <a:gd name="connsiteX12" fmla="*/ 71802 w 91595"/>
              <a:gd name="connsiteY12" fmla="*/ 16658 h 54592"/>
              <a:gd name="connsiteX13" fmla="*/ 71878 w 91595"/>
              <a:gd name="connsiteY13" fmla="*/ 17922 h 54592"/>
              <a:gd name="connsiteX14" fmla="*/ 62556 w 91595"/>
              <a:gd name="connsiteY14" fmla="*/ 15184 h 54592"/>
              <a:gd name="connsiteX15" fmla="*/ 63298 w 91595"/>
              <a:gd name="connsiteY15" fmla="*/ 13572 h 54592"/>
              <a:gd name="connsiteX16" fmla="*/ 55619 w 91595"/>
              <a:gd name="connsiteY16" fmla="*/ 15952 h 54592"/>
              <a:gd name="connsiteX17" fmla="*/ 55978 w 91595"/>
              <a:gd name="connsiteY17" fmla="*/ 14562 h 54592"/>
              <a:gd name="connsiteX18" fmla="*/ 47478 w 91595"/>
              <a:gd name="connsiteY18" fmla="*/ 16424 h 54592"/>
              <a:gd name="connsiteX19" fmla="*/ 48778 w 91595"/>
              <a:gd name="connsiteY19" fmla="*/ 17772 h 54592"/>
              <a:gd name="connsiteX20" fmla="*/ 37605 w 91595"/>
              <a:gd name="connsiteY20" fmla="*/ 27021 h 54592"/>
              <a:gd name="connsiteX21" fmla="*/ 37378 w 91595"/>
              <a:gd name="connsiteY21" fmla="*/ 25602 h 54592"/>
              <a:gd name="connsiteX0" fmla="*/ 37378 w 91595"/>
              <a:gd name="connsiteY0" fmla="*/ 25602 h 54592"/>
              <a:gd name="connsiteX1" fmla="*/ 35 w 91595"/>
              <a:gd name="connsiteY1" fmla="*/ 14237 h 54592"/>
              <a:gd name="connsiteX2" fmla="*/ 47483 w 91595"/>
              <a:gd name="connsiteY2" fmla="*/ 16434 h 54592"/>
              <a:gd name="connsiteX3" fmla="*/ 55934 w 91595"/>
              <a:gd name="connsiteY3" fmla="*/ 14664 h 54592"/>
              <a:gd name="connsiteX4" fmla="*/ 48065 w 91595"/>
              <a:gd name="connsiteY4" fmla="*/ 5 h 54592"/>
              <a:gd name="connsiteX5" fmla="*/ 63311 w 91595"/>
              <a:gd name="connsiteY5" fmla="*/ 13713 h 54592"/>
              <a:gd name="connsiteX6" fmla="*/ 72868 w 91595"/>
              <a:gd name="connsiteY6" fmla="*/ 1610 h 54592"/>
              <a:gd name="connsiteX7" fmla="*/ 71796 w 91595"/>
              <a:gd name="connsiteY7" fmla="*/ 16808 h 54592"/>
              <a:gd name="connsiteX8" fmla="*/ 90549 w 91595"/>
              <a:gd name="connsiteY8" fmla="*/ 9844 h 54592"/>
              <a:gd name="connsiteX9" fmla="*/ 75296 w 91595"/>
              <a:gd name="connsiteY9" fmla="*/ 26692 h 54592"/>
              <a:gd name="connsiteX10" fmla="*/ 91583 w 91595"/>
              <a:gd name="connsiteY10" fmla="*/ 35948 h 54592"/>
              <a:gd name="connsiteX11" fmla="*/ 70882 w 91595"/>
              <a:gd name="connsiteY11" fmla="*/ 41436 h 54592"/>
              <a:gd name="connsiteX12" fmla="*/ 68873 w 91595"/>
              <a:gd name="connsiteY12" fmla="*/ 47333 h 54592"/>
              <a:gd name="connsiteX13" fmla="*/ 62033 w 91595"/>
              <a:gd name="connsiteY13" fmla="*/ 48047 h 54592"/>
              <a:gd name="connsiteX14" fmla="*/ 57145 w 91595"/>
              <a:gd name="connsiteY14" fmla="*/ 54338 h 54592"/>
              <a:gd name="connsiteX15" fmla="*/ 49958 w 91595"/>
              <a:gd name="connsiteY15" fmla="*/ 50498 h 54592"/>
              <a:gd name="connsiteX16" fmla="*/ 39282 w 91595"/>
              <a:gd name="connsiteY16" fmla="*/ 46704 h 54592"/>
              <a:gd name="connsiteX17" fmla="*/ 34588 w 91595"/>
              <a:gd name="connsiteY17" fmla="*/ 42482 h 54592"/>
              <a:gd name="connsiteX18" fmla="*/ 35591 w 91595"/>
              <a:gd name="connsiteY18" fmla="*/ 36783 h 54592"/>
              <a:gd name="connsiteX19" fmla="*/ 11356 w 91595"/>
              <a:gd name="connsiteY19" fmla="*/ 51839 h 54592"/>
              <a:gd name="connsiteX20" fmla="*/ 37341 w 91595"/>
              <a:gd name="connsiteY20" fmla="*/ 25739 h 54592"/>
              <a:gd name="connsiteX21" fmla="*/ 37378 w 91595"/>
              <a:gd name="connsiteY21" fmla="*/ 25602 h 54592"/>
              <a:gd name="connsiteX0" fmla="*/ 38171 w 91595"/>
              <a:gd name="connsiteY0" fmla="*/ 37409 h 54592"/>
              <a:gd name="connsiteX1" fmla="*/ 35638 w 91595"/>
              <a:gd name="connsiteY1" fmla="*/ 36612 h 54592"/>
              <a:gd name="connsiteX2" fmla="*/ 40406 w 91595"/>
              <a:gd name="connsiteY2" fmla="*/ 46131 h 54592"/>
              <a:gd name="connsiteX3" fmla="*/ 39298 w 91595"/>
              <a:gd name="connsiteY3" fmla="*/ 46512 h 54592"/>
              <a:gd name="connsiteX4" fmla="*/ 49956 w 91595"/>
              <a:gd name="connsiteY4" fmla="*/ 50322 h 54592"/>
              <a:gd name="connsiteX5" fmla="*/ 49288 w 91595"/>
              <a:gd name="connsiteY5" fmla="*/ 48582 h 54592"/>
              <a:gd name="connsiteX6" fmla="*/ 62305 w 91595"/>
              <a:gd name="connsiteY6" fmla="*/ 45983 h 54592"/>
              <a:gd name="connsiteX7" fmla="*/ 62038 w 91595"/>
              <a:gd name="connsiteY7" fmla="*/ 47892 h 54592"/>
              <a:gd name="connsiteX8" fmla="*/ 67607 w 91595"/>
              <a:gd name="connsiteY8" fmla="*/ 34186 h 54592"/>
              <a:gd name="connsiteX9" fmla="*/ 70858 w 91595"/>
              <a:gd name="connsiteY9" fmla="*/ 41322 h 54592"/>
              <a:gd name="connsiteX10" fmla="*/ 75276 w 91595"/>
              <a:gd name="connsiteY10" fmla="*/ 26586 h 54592"/>
              <a:gd name="connsiteX11" fmla="*/ 73828 w 91595"/>
              <a:gd name="connsiteY11" fmla="*/ 29262 h 54592"/>
              <a:gd name="connsiteX12" fmla="*/ 71802 w 91595"/>
              <a:gd name="connsiteY12" fmla="*/ 16658 h 54592"/>
              <a:gd name="connsiteX13" fmla="*/ 71878 w 91595"/>
              <a:gd name="connsiteY13" fmla="*/ 17922 h 54592"/>
              <a:gd name="connsiteX14" fmla="*/ 62556 w 91595"/>
              <a:gd name="connsiteY14" fmla="*/ 15184 h 54592"/>
              <a:gd name="connsiteX15" fmla="*/ 63298 w 91595"/>
              <a:gd name="connsiteY15" fmla="*/ 13572 h 54592"/>
              <a:gd name="connsiteX16" fmla="*/ 55619 w 91595"/>
              <a:gd name="connsiteY16" fmla="*/ 15952 h 54592"/>
              <a:gd name="connsiteX17" fmla="*/ 55978 w 91595"/>
              <a:gd name="connsiteY17" fmla="*/ 14562 h 54592"/>
              <a:gd name="connsiteX18" fmla="*/ 47478 w 91595"/>
              <a:gd name="connsiteY18" fmla="*/ 16424 h 54592"/>
              <a:gd name="connsiteX19" fmla="*/ 48778 w 91595"/>
              <a:gd name="connsiteY19" fmla="*/ 17772 h 54592"/>
              <a:gd name="connsiteX20" fmla="*/ 37605 w 91595"/>
              <a:gd name="connsiteY20" fmla="*/ 27021 h 54592"/>
              <a:gd name="connsiteX21" fmla="*/ 37378 w 91595"/>
              <a:gd name="connsiteY21" fmla="*/ 25602 h 5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1595" h="54592">
                <a:moveTo>
                  <a:pt x="37378" y="25602"/>
                </a:moveTo>
                <a:cubicBezTo>
                  <a:pt x="37107" y="22889"/>
                  <a:pt x="-1327" y="16251"/>
                  <a:pt x="35" y="14237"/>
                </a:cubicBezTo>
                <a:cubicBezTo>
                  <a:pt x="2187" y="11056"/>
                  <a:pt x="44742" y="14249"/>
                  <a:pt x="47483" y="16434"/>
                </a:cubicBezTo>
                <a:cubicBezTo>
                  <a:pt x="49156" y="12141"/>
                  <a:pt x="53392" y="11254"/>
                  <a:pt x="55934" y="14664"/>
                </a:cubicBezTo>
                <a:cubicBezTo>
                  <a:pt x="56575" y="12915"/>
                  <a:pt x="46644" y="279"/>
                  <a:pt x="48065" y="5"/>
                </a:cubicBezTo>
                <a:cubicBezTo>
                  <a:pt x="49629" y="-297"/>
                  <a:pt x="62353" y="12002"/>
                  <a:pt x="63311" y="13713"/>
                </a:cubicBezTo>
                <a:cubicBezTo>
                  <a:pt x="64693" y="11499"/>
                  <a:pt x="70906" y="460"/>
                  <a:pt x="72868" y="1610"/>
                </a:cubicBezTo>
                <a:cubicBezTo>
                  <a:pt x="74363" y="2486"/>
                  <a:pt x="71508" y="14632"/>
                  <a:pt x="71796" y="16808"/>
                </a:cubicBezTo>
                <a:cubicBezTo>
                  <a:pt x="73524" y="17450"/>
                  <a:pt x="89989" y="7524"/>
                  <a:pt x="90549" y="9844"/>
                </a:cubicBezTo>
                <a:cubicBezTo>
                  <a:pt x="90956" y="11528"/>
                  <a:pt x="75809" y="25063"/>
                  <a:pt x="75296" y="26692"/>
                </a:cubicBezTo>
                <a:cubicBezTo>
                  <a:pt x="76557" y="28926"/>
                  <a:pt x="92087" y="33216"/>
                  <a:pt x="91583" y="35948"/>
                </a:cubicBezTo>
                <a:cubicBezTo>
                  <a:pt x="90913" y="39580"/>
                  <a:pt x="73606" y="40906"/>
                  <a:pt x="70882" y="41436"/>
                </a:cubicBezTo>
                <a:cubicBezTo>
                  <a:pt x="70869" y="43703"/>
                  <a:pt x="70136" y="45853"/>
                  <a:pt x="68873" y="47333"/>
                </a:cubicBezTo>
                <a:cubicBezTo>
                  <a:pt x="66954" y="49582"/>
                  <a:pt x="64182" y="49871"/>
                  <a:pt x="62033" y="48047"/>
                </a:cubicBezTo>
                <a:cubicBezTo>
                  <a:pt x="61338" y="51180"/>
                  <a:pt x="59477" y="53575"/>
                  <a:pt x="57145" y="54338"/>
                </a:cubicBezTo>
                <a:cubicBezTo>
                  <a:pt x="54397" y="55237"/>
                  <a:pt x="51529" y="53705"/>
                  <a:pt x="49958" y="50498"/>
                </a:cubicBezTo>
                <a:cubicBezTo>
                  <a:pt x="46250" y="53542"/>
                  <a:pt x="41434" y="51831"/>
                  <a:pt x="39282" y="46704"/>
                </a:cubicBezTo>
                <a:cubicBezTo>
                  <a:pt x="37168" y="47041"/>
                  <a:pt x="35183" y="45256"/>
                  <a:pt x="34588" y="42482"/>
                </a:cubicBezTo>
                <a:cubicBezTo>
                  <a:pt x="34157" y="40475"/>
                  <a:pt x="34538" y="38309"/>
                  <a:pt x="35591" y="36783"/>
                </a:cubicBezTo>
                <a:cubicBezTo>
                  <a:pt x="34097" y="35586"/>
                  <a:pt x="11148" y="54192"/>
                  <a:pt x="11356" y="51839"/>
                </a:cubicBezTo>
                <a:cubicBezTo>
                  <a:pt x="11600" y="49084"/>
                  <a:pt x="35323" y="26023"/>
                  <a:pt x="37341" y="25739"/>
                </a:cubicBezTo>
                <a:cubicBezTo>
                  <a:pt x="37353" y="25693"/>
                  <a:pt x="37366" y="25648"/>
                  <a:pt x="37378" y="25602"/>
                </a:cubicBezTo>
                <a:close/>
              </a:path>
              <a:path w="91595" h="54592" fill="none" extrusionOk="0">
                <a:moveTo>
                  <a:pt x="38171" y="37409"/>
                </a:moveTo>
                <a:cubicBezTo>
                  <a:pt x="37287" y="37503"/>
                  <a:pt x="36403" y="37225"/>
                  <a:pt x="35638" y="36612"/>
                </a:cubicBezTo>
                <a:moveTo>
                  <a:pt x="40406" y="46131"/>
                </a:moveTo>
                <a:cubicBezTo>
                  <a:pt x="40051" y="46324"/>
                  <a:pt x="39678" y="46452"/>
                  <a:pt x="39298" y="46512"/>
                </a:cubicBezTo>
                <a:moveTo>
                  <a:pt x="49956" y="50322"/>
                </a:moveTo>
                <a:cubicBezTo>
                  <a:pt x="49689" y="49776"/>
                  <a:pt x="49465" y="49193"/>
                  <a:pt x="49288" y="48582"/>
                </a:cubicBezTo>
                <a:moveTo>
                  <a:pt x="62305" y="45983"/>
                </a:moveTo>
                <a:cubicBezTo>
                  <a:pt x="62266" y="46630"/>
                  <a:pt x="62176" y="47270"/>
                  <a:pt x="62038" y="47892"/>
                </a:cubicBezTo>
                <a:moveTo>
                  <a:pt x="67607" y="34186"/>
                </a:moveTo>
                <a:cubicBezTo>
                  <a:pt x="69611" y="35514"/>
                  <a:pt x="70876" y="38290"/>
                  <a:pt x="70858" y="41322"/>
                </a:cubicBezTo>
                <a:moveTo>
                  <a:pt x="75276" y="26586"/>
                </a:moveTo>
                <a:cubicBezTo>
                  <a:pt x="74951" y="27618"/>
                  <a:pt x="74456" y="28534"/>
                  <a:pt x="73828" y="29262"/>
                </a:cubicBezTo>
                <a:moveTo>
                  <a:pt x="71802" y="16658"/>
                </a:moveTo>
                <a:cubicBezTo>
                  <a:pt x="71857" y="17075"/>
                  <a:pt x="71883" y="17498"/>
                  <a:pt x="71878" y="17922"/>
                </a:cubicBezTo>
                <a:moveTo>
                  <a:pt x="62556" y="15184"/>
                </a:moveTo>
                <a:cubicBezTo>
                  <a:pt x="62745" y="14601"/>
                  <a:pt x="62994" y="14058"/>
                  <a:pt x="63298" y="13572"/>
                </a:cubicBezTo>
                <a:moveTo>
                  <a:pt x="55619" y="15952"/>
                </a:moveTo>
                <a:cubicBezTo>
                  <a:pt x="55696" y="15470"/>
                  <a:pt x="55817" y="15003"/>
                  <a:pt x="55978" y="14562"/>
                </a:cubicBezTo>
                <a:moveTo>
                  <a:pt x="47478" y="16424"/>
                </a:moveTo>
                <a:cubicBezTo>
                  <a:pt x="47950" y="16800"/>
                  <a:pt x="48386" y="17253"/>
                  <a:pt x="48778" y="17772"/>
                </a:cubicBezTo>
                <a:moveTo>
                  <a:pt x="37605" y="27021"/>
                </a:moveTo>
                <a:cubicBezTo>
                  <a:pt x="37502" y="26557"/>
                  <a:pt x="37426" y="26083"/>
                  <a:pt x="37378" y="25602"/>
                </a:cubicBezTo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左箭头 30"/>
          <p:cNvSpPr/>
          <p:nvPr/>
        </p:nvSpPr>
        <p:spPr>
          <a:xfrm>
            <a:off x="1854200" y="5003800"/>
            <a:ext cx="666750" cy="3810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2527300" y="5384800"/>
            <a:ext cx="304800" cy="65024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上箭头 32"/>
          <p:cNvSpPr/>
          <p:nvPr/>
        </p:nvSpPr>
        <p:spPr>
          <a:xfrm>
            <a:off x="2520950" y="4370832"/>
            <a:ext cx="311150" cy="63296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右箭头 33"/>
          <p:cNvSpPr/>
          <p:nvPr/>
        </p:nvSpPr>
        <p:spPr>
          <a:xfrm>
            <a:off x="2832100" y="5003800"/>
            <a:ext cx="6731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0726281" y="5384800"/>
            <a:ext cx="1060704" cy="10424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右扇</a:t>
            </a:r>
            <a:endParaRPr kumimoji="1"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9929321" y="4066308"/>
            <a:ext cx="1060704" cy="10424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加速</a:t>
            </a:r>
            <a:endParaRPr kumimoji="1"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9245485" y="5384800"/>
            <a:ext cx="1060704" cy="10424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左扇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</a:t>
            </a:r>
            <a:endParaRPr kumimoji="1" lang="zh-CN" altLang="en-US" dirty="0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134" y="777296"/>
            <a:ext cx="982702" cy="84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7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设定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90255" y="249382"/>
            <a:ext cx="858981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天使在天空中自由翱翔，开放世界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每朵白云旁边都有个水晶，飞翔撞击水晶，水晶像流星一样滑落到人间，逐渐融化到注视这朵白云的人物的眼睛上，触发一段故事（</a:t>
            </a:r>
            <a:r>
              <a:rPr kumimoji="1" lang="en-US" altLang="zh-CN" sz="2400" dirty="0" err="1" smtClean="0">
                <a:latin typeface="Microsoft YaHei" charset="-122"/>
                <a:ea typeface="Microsoft YaHei" charset="-122"/>
                <a:cs typeface="Microsoft YaHei" charset="-122"/>
              </a:rPr>
              <a:t>florence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）。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dirty="0"/>
          </a:p>
          <a:p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3.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水晶上写着想象的物体名字，玩家可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选择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068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机制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90255" y="249382"/>
            <a:ext cx="858981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天空中飞机，要躲到白云里，防止被发现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自然风速也改变着白云的形状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dirty="0"/>
          </a:p>
          <a:p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3.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时间：部分任务限时，暴风雨要来了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4.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加速掉羽毛，加大煽动力量掉羽毛，低于一定数量，天使坠落人间，任务失败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51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故事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一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90255" y="249382"/>
            <a:ext cx="8589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窗边</a:t>
            </a: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7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岁的小男孩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      半年前，父母允诺佩奇今天生日带他去动物园看大象。前段时间父母离婚，佩奇绝望又伤心，望着窗外的蓝天，遐想着心中大象的样子。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911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故事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二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90255" y="249382"/>
            <a:ext cx="8589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不孕不育的夫妻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      从医院回来  不孕不育，草地的夫妻，妄想天空，眼泪划过眼角，天空 婴儿  结局  整理心情  领养孩子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4205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故事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三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90255" y="249382"/>
            <a:ext cx="8589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加班回来的张辉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      唉声叹气走在月光皎洁的夜晚，望向天空，云朵妻子做的热腾腾的煮面 一丝欣慰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8498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故事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四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90255" y="249382"/>
            <a:ext cx="8589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监狱放风的龙哥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      孩提时代锃锃发亮的共青团勋章  决定好好改造 出狱</a:t>
            </a:r>
            <a:r>
              <a:rPr kumimoji="1" lang="zh-CN" altLang="en-US" sz="2400" smtClean="0">
                <a:latin typeface="Microsoft YaHei" charset="-122"/>
                <a:ea typeface="Microsoft YaHei" charset="-122"/>
                <a:cs typeface="Microsoft YaHei" charset="-122"/>
              </a:rPr>
              <a:t>了重新做人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2472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353</Words>
  <Application>Microsoft Macintosh PowerPoint</Application>
  <PresentationFormat>宽屏</PresentationFormat>
  <Paragraphs>57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DengXian</vt:lpstr>
      <vt:lpstr>DengXian Light</vt:lpstr>
      <vt:lpstr>Microsoft YaHei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永良</dc:creator>
  <cp:lastModifiedBy>沈 永良</cp:lastModifiedBy>
  <cp:revision>24</cp:revision>
  <dcterms:created xsi:type="dcterms:W3CDTF">2018-07-04T08:17:16Z</dcterms:created>
  <dcterms:modified xsi:type="dcterms:W3CDTF">2018-09-15T17:31:58Z</dcterms:modified>
</cp:coreProperties>
</file>