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2" r:id="rId4"/>
    <p:sldId id="263" r:id="rId5"/>
    <p:sldId id="264" r:id="rId6"/>
    <p:sldId id="265" r:id="rId7"/>
    <p:sldId id="266" r:id="rId8"/>
    <p:sldId id="267" r:id="rId9"/>
    <p:sldId id="261" r:id="rId10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4A4A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0" autoAdjust="0"/>
  </p:normalViewPr>
  <p:slideViewPr>
    <p:cSldViewPr snapToGrid="0">
      <p:cViewPr>
        <p:scale>
          <a:sx n="100" d="100"/>
          <a:sy n="100" d="100"/>
        </p:scale>
        <p:origin x="19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t>2018/7/15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0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2" name="图片 1101">
            <a:extLst>
              <a:ext uri="{FF2B5EF4-FFF2-40B4-BE49-F238E27FC236}">
                <a16:creationId xmlns:a16="http://schemas.microsoft.com/office/drawing/2014/main" id="{F6B81E82-77CD-42EE-BB96-8BC6A5440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69925" y="3079043"/>
            <a:ext cx="10850563" cy="475132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69926" y="2321170"/>
            <a:ext cx="10850562" cy="749082"/>
          </a:xfrm>
        </p:spPr>
        <p:txBody>
          <a:bodyPr anchor="ctr">
            <a:normAutofit/>
          </a:bodyPr>
          <a:lstStyle>
            <a:lvl1pPr algn="r">
              <a:defRPr sz="3600" b="1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1E475EF-3918-4C37-977A-956EB9D76F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495" y="0"/>
            <a:ext cx="11473992" cy="2693989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669924" y="2927838"/>
            <a:ext cx="10850564" cy="501162"/>
          </a:xfrm>
          <a:noFill/>
        </p:spPr>
        <p:txBody>
          <a:bodyPr anchor="ctr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669924" y="3472000"/>
            <a:ext cx="10850564" cy="1082874"/>
          </a:xfrm>
          <a:noFill/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669925" y="3471306"/>
            <a:ext cx="108505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F34571-20DC-4359-9C3B-4D92050F1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0BD28F-5F81-4628-B7F7-4CFA7C467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EF377F-049F-4A50-A632-6FA81BE9B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69E689-614A-4297-B51A-02A57569B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EA80CF-7ED1-4A0E-83CB-11D5DC0A5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1F512C-84E6-4139-A15F-D2EF1137D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119B5B-C61F-4AAB-AD46-F9F01750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2018/7/15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E59CEA-4DBF-4E97-8194-416BC9AC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76FBFD-A931-4F8A-8815-3DCE3E771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9" name="图片 1128">
            <a:extLst>
              <a:ext uri="{FF2B5EF4-FFF2-40B4-BE49-F238E27FC236}">
                <a16:creationId xmlns:a16="http://schemas.microsoft.com/office/drawing/2014/main" id="{21B0AEAA-D567-4486-80E1-08E446705B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207126" y="2235084"/>
            <a:ext cx="4482645" cy="973538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207126" y="3486125"/>
            <a:ext cx="4482645" cy="310871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公司或署名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207126" y="3801759"/>
            <a:ext cx="4482645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版权信息或网址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5151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2018/7/15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515100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5151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69924" y="6240463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669923" y="1028700"/>
            <a:ext cx="10850563" cy="7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轮回</a:t>
            </a:r>
            <a:r>
              <a:rPr lang="en-US" altLang="zh-CN" dirty="0"/>
              <a:t>(CYCLE)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95079F2-B06A-45E0-8EEE-BC48961EB9C1}"/>
              </a:ext>
            </a:extLst>
          </p:cNvPr>
          <p:cNvCxnSpPr>
            <a:cxnSpLocks/>
          </p:cNvCxnSpPr>
          <p:nvPr/>
        </p:nvCxnSpPr>
        <p:spPr>
          <a:xfrm>
            <a:off x="3256384" y="2383326"/>
            <a:ext cx="826410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游戏类型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dirty="0"/>
              <a:t>文字生存类游戏（主剧情</a:t>
            </a:r>
            <a:r>
              <a:rPr lang="en-US" altLang="zh-CN" dirty="0"/>
              <a:t>+</a:t>
            </a:r>
            <a:r>
              <a:rPr lang="zh-CN" altLang="en-US" dirty="0"/>
              <a:t>解谜），可存档，死亡后可选择重新来或者从存档处开始，但可能该存档处永远达不到</a:t>
            </a:r>
            <a:r>
              <a:rPr lang="en-US" altLang="zh-CN" dirty="0"/>
              <a:t>HE</a:t>
            </a:r>
            <a:r>
              <a:rPr lang="zh-CN" altLang="en-US" dirty="0"/>
              <a:t>。</a:t>
            </a:r>
            <a:endParaRPr lang="en-US" altLang="zh-CN" dirty="0"/>
          </a:p>
          <a:p>
            <a:pPr lvl="0"/>
            <a:r>
              <a:rPr lang="zh-CN" altLang="en-US" dirty="0"/>
              <a:t>玩家为了体验多种结局，可以重复玩该游戏，体验多种结局。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7FD27-693B-4444-9135-DF8B5362C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游戏背景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CC780C-4398-4F2C-876F-727F48D69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446653-69B8-4214-9496-A3686115D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0E7CCF2-DE26-4490-9A73-BF9F85C063C4}"/>
              </a:ext>
            </a:extLst>
          </p:cNvPr>
          <p:cNvSpPr txBox="1"/>
          <p:nvPr/>
        </p:nvSpPr>
        <p:spPr>
          <a:xfrm>
            <a:off x="669924" y="1348741"/>
            <a:ext cx="8413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主角无意间发现自己实际上是一本“屌丝逆袭小说”里的小配角，因为无意间得罪了还在落魄中的主角，后续等主角发达了复仇被真正的“主角”杀死。自己的行为和故事走向都是按照书中安排来的，若玩家操纵的主角不能改变故事走向，则玩家死亡，游戏结束。</a:t>
            </a:r>
          </a:p>
        </p:txBody>
      </p:sp>
    </p:spTree>
    <p:extLst>
      <p:ext uri="{BB962C8B-B14F-4D97-AF65-F5344CB8AC3E}">
        <p14:creationId xmlns:p14="http://schemas.microsoft.com/office/powerpoint/2010/main" val="2383982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7FD27-693B-4444-9135-DF8B5362C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游戏目标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CC780C-4398-4F2C-876F-727F48D69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446653-69B8-4214-9496-A3686115D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0E7CCF2-DE26-4490-9A73-BF9F85C063C4}"/>
              </a:ext>
            </a:extLst>
          </p:cNvPr>
          <p:cNvSpPr txBox="1"/>
          <p:nvPr/>
        </p:nvSpPr>
        <p:spPr>
          <a:xfrm>
            <a:off x="822960" y="2072640"/>
            <a:ext cx="826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生存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4CEFD80-1E4F-44D8-A561-B9E0BEBBC016}"/>
              </a:ext>
            </a:extLst>
          </p:cNvPr>
          <p:cNvCxnSpPr/>
          <p:nvPr/>
        </p:nvCxnSpPr>
        <p:spPr>
          <a:xfrm flipV="1">
            <a:off x="1371600" y="1767840"/>
            <a:ext cx="55626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A69F572-CCC5-4030-980D-CF8458B3AACA}"/>
              </a:ext>
            </a:extLst>
          </p:cNvPr>
          <p:cNvCxnSpPr/>
          <p:nvPr/>
        </p:nvCxnSpPr>
        <p:spPr>
          <a:xfrm>
            <a:off x="1394460" y="2339340"/>
            <a:ext cx="601980" cy="327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50D52943-5A29-4AF6-BBD9-96113CF8A16C}"/>
              </a:ext>
            </a:extLst>
          </p:cNvPr>
          <p:cNvSpPr txBox="1"/>
          <p:nvPr/>
        </p:nvSpPr>
        <p:spPr>
          <a:xfrm>
            <a:off x="1912620" y="1600200"/>
            <a:ext cx="3680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找到原著，改变死亡的宿命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E1A4928-608D-44AC-AAF4-77F2BABB189B}"/>
              </a:ext>
            </a:extLst>
          </p:cNvPr>
          <p:cNvSpPr txBox="1"/>
          <p:nvPr/>
        </p:nvSpPr>
        <p:spPr>
          <a:xfrm>
            <a:off x="1996440" y="2441972"/>
            <a:ext cx="3939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找到真正的主角，改变死亡的宿命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4BA5910-0375-4B7F-BCC5-54CF687BF55E}"/>
              </a:ext>
            </a:extLst>
          </p:cNvPr>
          <p:cNvSpPr txBox="1"/>
          <p:nvPr/>
        </p:nvSpPr>
        <p:spPr>
          <a:xfrm>
            <a:off x="669924" y="3429000"/>
            <a:ext cx="9441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游戏有多种结局，包括死亡结局和生存的结局都有多种，不同选择会触发不同的剧情。若想投机找原著只有一种办法，从藏书阁里翻找（可定义各种各种的多种书籍，很难找到，但只要有耐心，花个几百小时总能找到</a:t>
            </a:r>
            <a:r>
              <a:rPr lang="en-US" altLang="zh-CN" sz="1200" dirty="0"/>
              <a:t>(*^_^*)</a:t>
            </a:r>
            <a:r>
              <a:rPr lang="zh-CN" altLang="en-US" sz="12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713324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7FD27-693B-4444-9135-DF8B5362C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游戏操作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CC780C-4398-4F2C-876F-727F48D69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446653-69B8-4214-9496-A3686115D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DE1BA42-BAF7-4684-8489-9F82A44B02DF}"/>
              </a:ext>
            </a:extLst>
          </p:cNvPr>
          <p:cNvSpPr/>
          <p:nvPr/>
        </p:nvSpPr>
        <p:spPr>
          <a:xfrm>
            <a:off x="1036320" y="1752600"/>
            <a:ext cx="3230880" cy="3688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65505DB-0956-406C-AC30-6923B6A650E8}"/>
              </a:ext>
            </a:extLst>
          </p:cNvPr>
          <p:cNvSpPr/>
          <p:nvPr/>
        </p:nvSpPr>
        <p:spPr>
          <a:xfrm>
            <a:off x="1036320" y="3108960"/>
            <a:ext cx="1341120" cy="112776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对话界面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FA7344A-3CC5-4687-849F-21CA9FFE8DBA}"/>
              </a:ext>
            </a:extLst>
          </p:cNvPr>
          <p:cNvSpPr/>
          <p:nvPr/>
        </p:nvSpPr>
        <p:spPr>
          <a:xfrm>
            <a:off x="2926080" y="3108960"/>
            <a:ext cx="1341120" cy="112776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藏书阁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AE77CBE-529A-490D-9A58-795DE5781008}"/>
              </a:ext>
            </a:extLst>
          </p:cNvPr>
          <p:cNvSpPr/>
          <p:nvPr/>
        </p:nvSpPr>
        <p:spPr>
          <a:xfrm>
            <a:off x="1859280" y="1927860"/>
            <a:ext cx="1135380" cy="350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主界面</a:t>
            </a:r>
          </a:p>
        </p:txBody>
      </p:sp>
    </p:spTree>
    <p:extLst>
      <p:ext uri="{BB962C8B-B14F-4D97-AF65-F5344CB8AC3E}">
        <p14:creationId xmlns:p14="http://schemas.microsoft.com/office/powerpoint/2010/main" val="3887248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7FD27-693B-4444-9135-DF8B5362C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游戏操作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CC780C-4398-4F2C-876F-727F48D69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446653-69B8-4214-9496-A3686115D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DE1BA42-BAF7-4684-8489-9F82A44B02DF}"/>
              </a:ext>
            </a:extLst>
          </p:cNvPr>
          <p:cNvSpPr/>
          <p:nvPr/>
        </p:nvSpPr>
        <p:spPr>
          <a:xfrm>
            <a:off x="1036320" y="1752600"/>
            <a:ext cx="3230880" cy="3688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8FBB6DC6-6B8E-4E5F-AE1C-D04889C17967}"/>
              </a:ext>
            </a:extLst>
          </p:cNvPr>
          <p:cNvSpPr/>
          <p:nvPr/>
        </p:nvSpPr>
        <p:spPr>
          <a:xfrm rot="10800000">
            <a:off x="1036320" y="1764030"/>
            <a:ext cx="784860" cy="30480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3257711-B095-4235-A6A0-797605868388}"/>
              </a:ext>
            </a:extLst>
          </p:cNvPr>
          <p:cNvCxnSpPr/>
          <p:nvPr/>
        </p:nvCxnSpPr>
        <p:spPr>
          <a:xfrm flipV="1">
            <a:off x="1257300" y="1363980"/>
            <a:ext cx="762000" cy="388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ACEC5E1-9856-4592-B336-253ABDFA1184}"/>
              </a:ext>
            </a:extLst>
          </p:cNvPr>
          <p:cNvSpPr/>
          <p:nvPr/>
        </p:nvSpPr>
        <p:spPr>
          <a:xfrm>
            <a:off x="2026920" y="1196340"/>
            <a:ext cx="1630680" cy="3886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返回主界面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8553777-ADFC-4105-B240-E4DC38DF0DCC}"/>
              </a:ext>
            </a:extLst>
          </p:cNvPr>
          <p:cNvSpPr/>
          <p:nvPr/>
        </p:nvSpPr>
        <p:spPr>
          <a:xfrm>
            <a:off x="1379220" y="2430781"/>
            <a:ext cx="2636520" cy="472439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此时去看看？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9B01415-A451-4387-85FA-60CFE8E96825}"/>
              </a:ext>
            </a:extLst>
          </p:cNvPr>
          <p:cNvCxnSpPr/>
          <p:nvPr/>
        </p:nvCxnSpPr>
        <p:spPr>
          <a:xfrm flipV="1">
            <a:off x="4015740" y="2406014"/>
            <a:ext cx="1562100" cy="253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CD93C56A-F5DD-458C-BD66-E46B34EF900D}"/>
              </a:ext>
            </a:extLst>
          </p:cNvPr>
          <p:cNvSpPr/>
          <p:nvPr/>
        </p:nvSpPr>
        <p:spPr>
          <a:xfrm>
            <a:off x="5745480" y="2011680"/>
            <a:ext cx="1760220" cy="12420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系统对话窗口</a:t>
            </a:r>
            <a:endParaRPr lang="en-US" altLang="zh-CN" dirty="0"/>
          </a:p>
          <a:p>
            <a:pPr algn="ctr"/>
            <a:r>
              <a:rPr lang="zh-CN" altLang="en-US" dirty="0"/>
              <a:t>（单项选择）</a:t>
            </a:r>
          </a:p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A53C251-C821-48D2-8CEF-256A6062C18A}"/>
              </a:ext>
            </a:extLst>
          </p:cNvPr>
          <p:cNvSpPr/>
          <p:nvPr/>
        </p:nvSpPr>
        <p:spPr>
          <a:xfrm>
            <a:off x="2762250" y="3478292"/>
            <a:ext cx="1440180" cy="2514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9D727C8-2D66-48DD-83E5-1CF1BC17E524}"/>
              </a:ext>
            </a:extLst>
          </p:cNvPr>
          <p:cNvSpPr/>
          <p:nvPr/>
        </p:nvSpPr>
        <p:spPr>
          <a:xfrm>
            <a:off x="2762250" y="3866912"/>
            <a:ext cx="1440180" cy="2514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否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11FEBE0-5A7A-464F-97C1-49F7B4BCBF11}"/>
              </a:ext>
            </a:extLst>
          </p:cNvPr>
          <p:cNvCxnSpPr/>
          <p:nvPr/>
        </p:nvCxnSpPr>
        <p:spPr>
          <a:xfrm>
            <a:off x="4191000" y="3836192"/>
            <a:ext cx="1965960" cy="202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252CF796-B491-47D0-A1AB-D9316B15525D}"/>
              </a:ext>
            </a:extLst>
          </p:cNvPr>
          <p:cNvSpPr/>
          <p:nvPr/>
        </p:nvSpPr>
        <p:spPr>
          <a:xfrm>
            <a:off x="6156960" y="3604261"/>
            <a:ext cx="2186940" cy="1028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玩家选项</a:t>
            </a:r>
            <a:endParaRPr lang="en-US" altLang="zh-CN" dirty="0"/>
          </a:p>
          <a:p>
            <a:pPr algn="ctr"/>
            <a:r>
              <a:rPr lang="zh-CN" altLang="en-US" dirty="0"/>
              <a:t>（选项数目不固定）</a:t>
            </a:r>
          </a:p>
        </p:txBody>
      </p:sp>
    </p:spTree>
    <p:extLst>
      <p:ext uri="{BB962C8B-B14F-4D97-AF65-F5344CB8AC3E}">
        <p14:creationId xmlns:p14="http://schemas.microsoft.com/office/powerpoint/2010/main" val="1364959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7FD27-693B-4444-9135-DF8B5362C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游戏操作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CC780C-4398-4F2C-876F-727F48D69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446653-69B8-4214-9496-A3686115D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DE1BA42-BAF7-4684-8489-9F82A44B02DF}"/>
              </a:ext>
            </a:extLst>
          </p:cNvPr>
          <p:cNvSpPr/>
          <p:nvPr/>
        </p:nvSpPr>
        <p:spPr>
          <a:xfrm>
            <a:off x="1036320" y="1752600"/>
            <a:ext cx="3230880" cy="3688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8FBB6DC6-6B8E-4E5F-AE1C-D04889C17967}"/>
              </a:ext>
            </a:extLst>
          </p:cNvPr>
          <p:cNvSpPr/>
          <p:nvPr/>
        </p:nvSpPr>
        <p:spPr>
          <a:xfrm rot="10800000">
            <a:off x="1036320" y="1764030"/>
            <a:ext cx="784860" cy="30480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3257711-B095-4235-A6A0-797605868388}"/>
              </a:ext>
            </a:extLst>
          </p:cNvPr>
          <p:cNvCxnSpPr/>
          <p:nvPr/>
        </p:nvCxnSpPr>
        <p:spPr>
          <a:xfrm flipV="1">
            <a:off x="1257300" y="1363980"/>
            <a:ext cx="762000" cy="388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ACEC5E1-9856-4592-B336-253ABDFA1184}"/>
              </a:ext>
            </a:extLst>
          </p:cNvPr>
          <p:cNvSpPr/>
          <p:nvPr/>
        </p:nvSpPr>
        <p:spPr>
          <a:xfrm>
            <a:off x="2026920" y="1196340"/>
            <a:ext cx="1630680" cy="3886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返回主界面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8553777-ADFC-4105-B240-E4DC38DF0DCC}"/>
              </a:ext>
            </a:extLst>
          </p:cNvPr>
          <p:cNvSpPr/>
          <p:nvPr/>
        </p:nvSpPr>
        <p:spPr>
          <a:xfrm>
            <a:off x="1036319" y="2461262"/>
            <a:ext cx="1927861" cy="36575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A:</a:t>
            </a:r>
            <a:r>
              <a:rPr lang="zh-CN" altLang="en-US" dirty="0"/>
              <a:t>肯定是</a:t>
            </a:r>
            <a:r>
              <a:rPr lang="en-US" altLang="zh-CN" dirty="0"/>
              <a:t>C</a:t>
            </a:r>
            <a:r>
              <a:rPr lang="zh-CN" altLang="en-US" dirty="0"/>
              <a:t>做的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9B01415-A451-4387-85FA-60CFE8E96825}"/>
              </a:ext>
            </a:extLst>
          </p:cNvPr>
          <p:cNvCxnSpPr/>
          <p:nvPr/>
        </p:nvCxnSpPr>
        <p:spPr>
          <a:xfrm flipV="1">
            <a:off x="4015740" y="2406014"/>
            <a:ext cx="1562100" cy="253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CD93C56A-F5DD-458C-BD66-E46B34EF900D}"/>
              </a:ext>
            </a:extLst>
          </p:cNvPr>
          <p:cNvSpPr/>
          <p:nvPr/>
        </p:nvSpPr>
        <p:spPr>
          <a:xfrm>
            <a:off x="5684520" y="1960723"/>
            <a:ext cx="1760220" cy="12420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对话窗口，支持多人对话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A53C251-C821-48D2-8CEF-256A6062C18A}"/>
              </a:ext>
            </a:extLst>
          </p:cNvPr>
          <p:cNvSpPr/>
          <p:nvPr/>
        </p:nvSpPr>
        <p:spPr>
          <a:xfrm>
            <a:off x="2796540" y="3909652"/>
            <a:ext cx="1470660" cy="3097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9D727C8-2D66-48DD-83E5-1CF1BC17E524}"/>
              </a:ext>
            </a:extLst>
          </p:cNvPr>
          <p:cNvSpPr/>
          <p:nvPr/>
        </p:nvSpPr>
        <p:spPr>
          <a:xfrm>
            <a:off x="2806065" y="4341611"/>
            <a:ext cx="1470660" cy="3097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11FEBE0-5A7A-464F-97C1-49F7B4BCBF11}"/>
              </a:ext>
            </a:extLst>
          </p:cNvPr>
          <p:cNvCxnSpPr/>
          <p:nvPr/>
        </p:nvCxnSpPr>
        <p:spPr>
          <a:xfrm>
            <a:off x="4191000" y="4010977"/>
            <a:ext cx="1965960" cy="202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252CF796-B491-47D0-A1AB-D9316B15525D}"/>
              </a:ext>
            </a:extLst>
          </p:cNvPr>
          <p:cNvSpPr/>
          <p:nvPr/>
        </p:nvSpPr>
        <p:spPr>
          <a:xfrm>
            <a:off x="6156960" y="3604261"/>
            <a:ext cx="2186940" cy="1028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玩家选项</a:t>
            </a:r>
            <a:endParaRPr lang="en-US" altLang="zh-CN" dirty="0"/>
          </a:p>
          <a:p>
            <a:pPr algn="ctr"/>
            <a:r>
              <a:rPr lang="zh-CN" altLang="en-US" dirty="0"/>
              <a:t>（选项数目不固定）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5D2F8B3-CDE8-45DC-BA16-D72471942560}"/>
              </a:ext>
            </a:extLst>
          </p:cNvPr>
          <p:cNvSpPr/>
          <p:nvPr/>
        </p:nvSpPr>
        <p:spPr>
          <a:xfrm>
            <a:off x="1036319" y="2998471"/>
            <a:ext cx="2209801" cy="33146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B:</a:t>
            </a:r>
            <a:r>
              <a:rPr lang="zh-CN" altLang="en-US" dirty="0"/>
              <a:t>我感觉是</a:t>
            </a:r>
            <a:r>
              <a:rPr lang="en-US" altLang="zh-CN" dirty="0"/>
              <a:t>D</a:t>
            </a:r>
            <a:r>
              <a:rPr lang="zh-CN" altLang="en-US" dirty="0"/>
              <a:t>做的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3C2154D-8845-4EC8-B026-DF1926856C1A}"/>
              </a:ext>
            </a:extLst>
          </p:cNvPr>
          <p:cNvSpPr/>
          <p:nvPr/>
        </p:nvSpPr>
        <p:spPr>
          <a:xfrm>
            <a:off x="2678430" y="3387091"/>
            <a:ext cx="1581150" cy="33146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我：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76568F2-B406-4722-A18A-04C46EC7179B}"/>
              </a:ext>
            </a:extLst>
          </p:cNvPr>
          <p:cNvSpPr/>
          <p:nvPr/>
        </p:nvSpPr>
        <p:spPr>
          <a:xfrm>
            <a:off x="3329940" y="1844040"/>
            <a:ext cx="784860" cy="56197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存档</a:t>
            </a:r>
          </a:p>
        </p:txBody>
      </p:sp>
    </p:spTree>
    <p:extLst>
      <p:ext uri="{BB962C8B-B14F-4D97-AF65-F5344CB8AC3E}">
        <p14:creationId xmlns:p14="http://schemas.microsoft.com/office/powerpoint/2010/main" val="3107785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7FD27-693B-4444-9135-DF8B5362C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游戏操作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CC780C-4398-4F2C-876F-727F48D69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446653-69B8-4214-9496-A3686115D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DE1BA42-BAF7-4684-8489-9F82A44B02DF}"/>
              </a:ext>
            </a:extLst>
          </p:cNvPr>
          <p:cNvSpPr/>
          <p:nvPr/>
        </p:nvSpPr>
        <p:spPr>
          <a:xfrm>
            <a:off x="1036320" y="1752600"/>
            <a:ext cx="3230880" cy="3688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8FBB6DC6-6B8E-4E5F-AE1C-D04889C17967}"/>
              </a:ext>
            </a:extLst>
          </p:cNvPr>
          <p:cNvSpPr/>
          <p:nvPr/>
        </p:nvSpPr>
        <p:spPr>
          <a:xfrm rot="10800000">
            <a:off x="1036320" y="1764030"/>
            <a:ext cx="784860" cy="30480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3257711-B095-4235-A6A0-797605868388}"/>
              </a:ext>
            </a:extLst>
          </p:cNvPr>
          <p:cNvCxnSpPr/>
          <p:nvPr/>
        </p:nvCxnSpPr>
        <p:spPr>
          <a:xfrm flipV="1">
            <a:off x="1257300" y="1363980"/>
            <a:ext cx="762000" cy="388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ACEC5E1-9856-4592-B336-253ABDFA1184}"/>
              </a:ext>
            </a:extLst>
          </p:cNvPr>
          <p:cNvSpPr/>
          <p:nvPr/>
        </p:nvSpPr>
        <p:spPr>
          <a:xfrm>
            <a:off x="2026920" y="1196340"/>
            <a:ext cx="1630680" cy="3886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返回主界面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8553777-ADFC-4105-B240-E4DC38DF0DCC}"/>
              </a:ext>
            </a:extLst>
          </p:cNvPr>
          <p:cNvSpPr/>
          <p:nvPr/>
        </p:nvSpPr>
        <p:spPr>
          <a:xfrm>
            <a:off x="1950720" y="1794511"/>
            <a:ext cx="1706880" cy="548639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藏书阁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9B01415-A451-4387-85FA-60CFE8E96825}"/>
              </a:ext>
            </a:extLst>
          </p:cNvPr>
          <p:cNvCxnSpPr/>
          <p:nvPr/>
        </p:nvCxnSpPr>
        <p:spPr>
          <a:xfrm flipV="1">
            <a:off x="4015740" y="2406014"/>
            <a:ext cx="1562100" cy="253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CD93C56A-F5DD-458C-BD66-E46B34EF900D}"/>
              </a:ext>
            </a:extLst>
          </p:cNvPr>
          <p:cNvSpPr/>
          <p:nvPr/>
        </p:nvSpPr>
        <p:spPr>
          <a:xfrm>
            <a:off x="5577840" y="2038350"/>
            <a:ext cx="1760220" cy="12420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书籍选择目录</a:t>
            </a:r>
            <a:endParaRPr lang="en-US" altLang="zh-CN" dirty="0"/>
          </a:p>
          <a:p>
            <a:pPr algn="ctr"/>
            <a:r>
              <a:rPr lang="zh-CN" altLang="en-US" dirty="0"/>
              <a:t>（随机排序）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8C336E1-027F-4504-ABF7-95F6680C88D8}"/>
              </a:ext>
            </a:extLst>
          </p:cNvPr>
          <p:cNvSpPr/>
          <p:nvPr/>
        </p:nvSpPr>
        <p:spPr>
          <a:xfrm>
            <a:off x="2171700" y="1882140"/>
            <a:ext cx="45719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ED4E5B8-A0C0-46FC-8E4D-3BEA28F2F4FD}"/>
              </a:ext>
            </a:extLst>
          </p:cNvPr>
          <p:cNvSpPr/>
          <p:nvPr/>
        </p:nvSpPr>
        <p:spPr>
          <a:xfrm>
            <a:off x="1257300" y="2743201"/>
            <a:ext cx="1402080" cy="10744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1.</a:t>
            </a:r>
          </a:p>
          <a:p>
            <a:pPr algn="ctr"/>
            <a:r>
              <a:rPr lang="en-US" altLang="zh-CN" dirty="0"/>
              <a:t>2.</a:t>
            </a:r>
          </a:p>
          <a:p>
            <a:pPr algn="ctr"/>
            <a:r>
              <a:rPr lang="en-US" altLang="zh-CN" dirty="0"/>
              <a:t>3.</a:t>
            </a:r>
          </a:p>
          <a:p>
            <a:pPr algn="ctr"/>
            <a:r>
              <a:rPr lang="en-US" altLang="zh-CN" dirty="0"/>
              <a:t>…..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0040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07126" y="2127252"/>
            <a:ext cx="4482645" cy="579721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游戏特色</a:t>
            </a:r>
            <a:endParaRPr lang="zh-CN" altLang="en-US" sz="2800" b="0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946A5F7-F537-4434-9DF0-6849E234EDA4}"/>
              </a:ext>
            </a:extLst>
          </p:cNvPr>
          <p:cNvCxnSpPr>
            <a:cxnSpLocks/>
          </p:cNvCxnSpPr>
          <p:nvPr/>
        </p:nvCxnSpPr>
        <p:spPr>
          <a:xfrm>
            <a:off x="6207126" y="2127252"/>
            <a:ext cx="531336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F408655-7B16-4C36-8089-D73A62DE8A3B}"/>
              </a:ext>
            </a:extLst>
          </p:cNvPr>
          <p:cNvCxnSpPr>
            <a:cxnSpLocks/>
          </p:cNvCxnSpPr>
          <p:nvPr/>
        </p:nvCxnSpPr>
        <p:spPr>
          <a:xfrm>
            <a:off x="6290946" y="5827130"/>
            <a:ext cx="531336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900953D-B4CD-4850-B530-E7CE79676DB1}"/>
              </a:ext>
            </a:extLst>
          </p:cNvPr>
          <p:cNvSpPr txBox="1"/>
          <p:nvPr/>
        </p:nvSpPr>
        <p:spPr>
          <a:xfrm>
            <a:off x="6096000" y="3093720"/>
            <a:ext cx="4482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r>
              <a:rPr lang="zh-CN" altLang="en-US" sz="1200" dirty="0"/>
              <a:t>）游戏有多种丰富结局</a:t>
            </a:r>
            <a:endParaRPr lang="en-US" altLang="zh-CN" sz="1200" dirty="0"/>
          </a:p>
          <a:p>
            <a:r>
              <a:rPr lang="en-US" altLang="zh-CN" sz="1200" dirty="0"/>
              <a:t>2</a:t>
            </a:r>
            <a:r>
              <a:rPr lang="zh-CN" altLang="en-US" sz="1200" dirty="0"/>
              <a:t>）玩家在游戏过程中猜测游戏真正的主角，增加悬疑性</a:t>
            </a:r>
            <a:endParaRPr lang="en-US" altLang="zh-CN" sz="1200" dirty="0"/>
          </a:p>
          <a:p>
            <a:r>
              <a:rPr lang="en-US" altLang="zh-CN" sz="1200" dirty="0"/>
              <a:t>3</a:t>
            </a:r>
            <a:r>
              <a:rPr lang="zh-CN" altLang="en-US" sz="1200" dirty="0"/>
              <a:t>）普通玩家以打通</a:t>
            </a:r>
            <a:r>
              <a:rPr lang="en-US" altLang="zh-CN" sz="1200" dirty="0"/>
              <a:t>HE</a:t>
            </a:r>
            <a:r>
              <a:rPr lang="zh-CN" altLang="en-US" sz="1200" dirty="0"/>
              <a:t>结局为目的，奇葩玩家以触发各种</a:t>
            </a:r>
            <a:r>
              <a:rPr lang="en-US" altLang="zh-CN" sz="1200" dirty="0"/>
              <a:t>BE</a:t>
            </a:r>
            <a:r>
              <a:rPr lang="zh-CN" altLang="en-US" sz="1200" dirty="0"/>
              <a:t>结局为目的，均可以满足。且可以体验前期“拼命虐主角”，后期疯狂被虐的快感，或前期“疯狂狗腿主角”，后期成为人上人的逆袭之路</a:t>
            </a:r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a18adb86-5929-4bf5-a1c6-bcf101f86030"/>
</p:tagLst>
</file>

<file path=ppt/theme/theme1.xml><?xml version="1.0" encoding="utf-8"?>
<a:theme xmlns:a="http://schemas.openxmlformats.org/drawingml/2006/main" name="主题5">
  <a:themeElements>
    <a:clrScheme name="自定义 2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698FCE"/>
      </a:accent1>
      <a:accent2>
        <a:srgbClr val="969EC2"/>
      </a:accent2>
      <a:accent3>
        <a:srgbClr val="85C2BC"/>
      </a:accent3>
      <a:accent4>
        <a:srgbClr val="FAD25F"/>
      </a:accent4>
      <a:accent5>
        <a:srgbClr val="99CAE6"/>
      </a:accent5>
      <a:accent6>
        <a:srgbClr val="8491CB"/>
      </a:accent6>
      <a:hlink>
        <a:srgbClr val="7DC8EB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44</TotalTime>
  <Words>428</Words>
  <Application>Microsoft Office PowerPoint</Application>
  <PresentationFormat>宽屏</PresentationFormat>
  <Paragraphs>61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微软雅黑</vt:lpstr>
      <vt:lpstr>Arial</vt:lpstr>
      <vt:lpstr>Calibri</vt:lpstr>
      <vt:lpstr>主题5</vt:lpstr>
      <vt:lpstr>轮回(CYCLE)</vt:lpstr>
      <vt:lpstr>游戏类型</vt:lpstr>
      <vt:lpstr>游戏背景</vt:lpstr>
      <vt:lpstr>游戏目标</vt:lpstr>
      <vt:lpstr>游戏操作</vt:lpstr>
      <vt:lpstr>游戏操作</vt:lpstr>
      <vt:lpstr>游戏操作</vt:lpstr>
      <vt:lpstr>游戏操作</vt:lpstr>
      <vt:lpstr>游戏特色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 </cp:lastModifiedBy>
  <cp:revision>81</cp:revision>
  <cp:lastPrinted>2018-02-05T16:00:00Z</cp:lastPrinted>
  <dcterms:created xsi:type="dcterms:W3CDTF">2018-02-05T16:00:00Z</dcterms:created>
  <dcterms:modified xsi:type="dcterms:W3CDTF">2018-07-15T09:53:43Z</dcterms:modified>
  <cp:category>business proposal;oral defense;training courseware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a18adb86-5929-4bf5-a1c6-bcf101f86030</vt:lpwstr>
  </property>
</Properties>
</file>