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04850" y="2549525"/>
            <a:ext cx="39300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chemeClr val="tx2"/>
                </a:solidFill>
              </a:rPr>
              <a:t>镜中世界</a:t>
            </a:r>
            <a:endParaRPr lang="zh-CN" altLang="en-US" sz="6000" b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213610" y="1428750"/>
            <a:ext cx="146748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00"/>
              <a:t>游戏概述</a:t>
            </a:r>
            <a:endParaRPr lang="zh-CN" altLang="en-US" sz="2500"/>
          </a:p>
        </p:txBody>
      </p:sp>
      <p:cxnSp>
        <p:nvCxnSpPr>
          <p:cNvPr id="5" name="直接连接符 4"/>
          <p:cNvCxnSpPr/>
          <p:nvPr/>
        </p:nvCxnSpPr>
        <p:spPr>
          <a:xfrm>
            <a:off x="3861435" y="1111250"/>
            <a:ext cx="0" cy="46361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WPS 演示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Verdana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</cp:lastModifiedBy>
  <cp:revision>4</cp:revision>
  <dcterms:created xsi:type="dcterms:W3CDTF">2018-10-26T07:28:24Z</dcterms:created>
  <dcterms:modified xsi:type="dcterms:W3CDTF">2018-10-26T07:45:33Z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