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97"/>
    <p:restoredTop sz="93966"/>
  </p:normalViewPr>
  <p:slideViewPr>
    <p:cSldViewPr snapToGrid="0" snapToObjects="1">
      <p:cViewPr varScale="1">
        <p:scale>
          <a:sx n="62" d="100"/>
          <a:sy n="62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7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1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5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6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18/9/9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63432" y="2304014"/>
            <a:ext cx="366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 季</a:t>
            </a:r>
            <a:r>
              <a:rPr kumimoji="1" lang="zh-CN" altLang="en-US" sz="115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sz="115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4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28800" y="498764"/>
            <a:ext cx="9663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游戏类型：解密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游戏平台：移动端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游戏简介：老汪仔送小汪仔穿越回童年，两人迷失在了时空隧道中，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出现了昼夜、镜面、 上下坡、 冬夏等场景，两人互帮互助。脱离困境</a:t>
            </a:r>
            <a:endParaRPr kumimoji="1" lang="en-US" altLang="zh-CN" sz="240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2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321636" y="505690"/>
            <a:ext cx="1510146" cy="623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80618" y="505690"/>
            <a:ext cx="651164" cy="6234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60181" y="586584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ON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6145" y="463474"/>
            <a:ext cx="189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latin typeface="Microsoft YaHei" charset="-122"/>
                <a:ea typeface="Microsoft YaHei" charset="-122"/>
                <a:cs typeface="Microsoft YaHei" charset="-122"/>
              </a:rPr>
              <a:t>黑夜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1385455" y="5015345"/>
            <a:ext cx="9795163" cy="2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笑脸 11"/>
          <p:cNvSpPr/>
          <p:nvPr/>
        </p:nvSpPr>
        <p:spPr>
          <a:xfrm>
            <a:off x="1537855" y="4114800"/>
            <a:ext cx="955963" cy="9005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10903527" y="4396353"/>
            <a:ext cx="602673" cy="5818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/>
          <p:cNvCxnSpPr/>
          <p:nvPr/>
        </p:nvCxnSpPr>
        <p:spPr>
          <a:xfrm>
            <a:off x="11180618" y="4759036"/>
            <a:ext cx="0" cy="28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1537855" y="3435928"/>
            <a:ext cx="95596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左箭头 33"/>
          <p:cNvSpPr/>
          <p:nvPr/>
        </p:nvSpPr>
        <p:spPr>
          <a:xfrm>
            <a:off x="10861962" y="3846634"/>
            <a:ext cx="602674" cy="4688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945081" y="5373611"/>
            <a:ext cx="605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大的从左往右为小的清除障碍，规划路径（黑夜）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小的从右往左抵达终点（白天）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321636" y="505690"/>
            <a:ext cx="1510146" cy="623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80618" y="505690"/>
            <a:ext cx="651164" cy="6234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60181" y="586584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ON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6145" y="544370"/>
            <a:ext cx="189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smtClean="0">
                <a:latin typeface="Microsoft YaHei" charset="-122"/>
                <a:ea typeface="Microsoft YaHei" charset="-122"/>
                <a:cs typeface="Microsoft YaHei" charset="-122"/>
              </a:rPr>
              <a:t>镜子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1385455" y="5015345"/>
            <a:ext cx="9795163" cy="2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321636" y="505690"/>
            <a:ext cx="1510146" cy="623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80618" y="505690"/>
            <a:ext cx="651164" cy="6234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56145" y="463474"/>
            <a:ext cx="189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smtClean="0">
                <a:latin typeface="Microsoft YaHei" charset="-122"/>
                <a:ea typeface="Microsoft YaHei" charset="-122"/>
                <a:cs typeface="Microsoft YaHei" charset="-122"/>
              </a:rPr>
              <a:t>上下坡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1385455" y="5015345"/>
            <a:ext cx="9795163" cy="2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线连接符 2"/>
          <p:cNvCxnSpPr/>
          <p:nvPr/>
        </p:nvCxnSpPr>
        <p:spPr>
          <a:xfrm flipV="1">
            <a:off x="2008909" y="2964873"/>
            <a:ext cx="1967346" cy="1039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2008909" y="1782540"/>
            <a:ext cx="1967346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939309" y="2964873"/>
            <a:ext cx="1967346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3939309" y="1939637"/>
            <a:ext cx="1967346" cy="1039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5906655" y="1967346"/>
            <a:ext cx="1967346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5906655" y="3172691"/>
            <a:ext cx="1967346" cy="103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7837055" y="2147455"/>
            <a:ext cx="1967346" cy="103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7837055" y="3214255"/>
            <a:ext cx="1967346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700318" y="2684318"/>
            <a:ext cx="477982" cy="505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598064" y="2874818"/>
            <a:ext cx="477982" cy="505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/>
          <p:cNvCxnSpPr/>
          <p:nvPr/>
        </p:nvCxnSpPr>
        <p:spPr>
          <a:xfrm flipV="1">
            <a:off x="9767455" y="3387435"/>
            <a:ext cx="1967346" cy="1039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9738014" y="2140526"/>
            <a:ext cx="1967346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55562" y="1286242"/>
            <a:ext cx="145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switch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09014" y="5554230"/>
            <a:ext cx="312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互助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105</Words>
  <Application>Microsoft Macintosh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29</cp:revision>
  <dcterms:created xsi:type="dcterms:W3CDTF">2018-07-04T08:17:16Z</dcterms:created>
  <dcterms:modified xsi:type="dcterms:W3CDTF">2018-09-11T15:10:52Z</dcterms:modified>
</cp:coreProperties>
</file>