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4E4E"/>
    <a:srgbClr val="CF2122"/>
    <a:srgbClr val="353535"/>
    <a:srgbClr val="595959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1780673"/>
            <a:ext cx="7113069" cy="3205212"/>
          </a:xfrm>
          <a:prstGeom prst="roundRect">
            <a:avLst>
              <a:gd name="adj" fmla="val 1352"/>
            </a:avLst>
          </a:prstGeom>
          <a:solidFill>
            <a:srgbClr val="FFFF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 smtClean="0"/>
              <a:t>资料下载</a:t>
            </a:r>
            <a:endParaRPr lang="zh-CN" altLang="en-US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89" y="2207244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831135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Unity</a:t>
              </a:r>
              <a:r>
                <a:rPr lang="zh-CN" altLang="en-US">
                  <a:solidFill>
                    <a:schemeClr val="bg1"/>
                  </a:solidFill>
                </a:rPr>
                <a:t>入门到精通电子书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2562506"/>
            <a:ext cx="2367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</a:t>
            </a:r>
            <a:r>
              <a:rPr lang="zh-CN" altLang="en-US" dirty="0" smtClean="0">
                <a:solidFill>
                  <a:schemeClr val="bg1"/>
                </a:solidFill>
              </a:rPr>
              <a:t>pan.baidu.com/s/1i4smg_F5X4dJECBxS3eF8w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831135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</a:rPr>
                <a:t>电子书配套资料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17473" y="2487960"/>
            <a:ext cx="2149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https://pan.baidu.com/s/10ufq0jP95HSanib7tiOUng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66480" y="1831135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标准资源包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9064705" y="2498329"/>
            <a:ext cx="2213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https://pan.baidu.com/s/10E3mHbkeySTrkBv0QA673Q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60034" y="4486104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Unity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安装及破解（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78117" y="5170209"/>
            <a:ext cx="2553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https://share.weiyun.com/37250b83217465bc464bfbfeede17602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729255" y="4486104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Android SDK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117473" y="5170209"/>
            <a:ext cx="2252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https://pan.baidu.com/s/1epus-4S_WTXeC6jYi6yyRA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596180" y="4486104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JAVA JDK 1.8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（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win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）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自行下载</a:t>
              </a:r>
              <a:endParaRPr lang="zh-CN" alt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34078" y="501390"/>
            <a:ext cx="3516432" cy="761127"/>
          </a:xfrm>
          <a:prstGeom prst="rect">
            <a:avLst/>
          </a:prstGeom>
          <a:solidFill>
            <a:srgbClr val="E2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学习资料下载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389" y="2207244"/>
            <a:ext cx="2734632" cy="22788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92030" y="1831135"/>
            <a:ext cx="2926079" cy="1973179"/>
            <a:chOff x="770021" y="1655546"/>
            <a:chExt cx="2926079" cy="1973179"/>
          </a:xfrm>
        </p:grpSpPr>
        <p:sp>
          <p:nvSpPr>
            <p:cNvPr id="7" name="Rectangle 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prstClr val="white"/>
                  </a:solidFill>
                </a:rPr>
                <a:t>地图编辑器及导入工具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71161" y="2562506"/>
            <a:ext cx="2367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https://pan.baidu.com/s/1xhG8tnzzdbZe_vx7mOEFVA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9255" y="1831135"/>
            <a:ext cx="2926079" cy="1973179"/>
            <a:chOff x="770021" y="1655546"/>
            <a:chExt cx="2926079" cy="1973179"/>
          </a:xfrm>
        </p:grpSpPr>
        <p:sp>
          <p:nvSpPr>
            <p:cNvPr id="15" name="Rectangle 14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Unity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学习资料汇总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566480" y="1831135"/>
            <a:ext cx="2926079" cy="1973179"/>
            <a:chOff x="770021" y="1655546"/>
            <a:chExt cx="2926079" cy="1973179"/>
          </a:xfrm>
        </p:grpSpPr>
        <p:sp>
          <p:nvSpPr>
            <p:cNvPr id="19" name="Rectangle 18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Unity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商店资源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0034" y="4486104"/>
            <a:ext cx="2926079" cy="1973179"/>
            <a:chOff x="770021" y="1655546"/>
            <a:chExt cx="2926079" cy="1973179"/>
          </a:xfrm>
        </p:grpSpPr>
        <p:sp>
          <p:nvSpPr>
            <p:cNvPr id="23" name="Rectangle 22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Unity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圣典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29255" y="4486104"/>
            <a:ext cx="2926079" cy="1973179"/>
            <a:chOff x="770021" y="1655546"/>
            <a:chExt cx="2926079" cy="1973179"/>
          </a:xfrm>
        </p:grpSpPr>
        <p:sp>
          <p:nvSpPr>
            <p:cNvPr id="27" name="Rectangle 26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prstClr val="white"/>
                  </a:solidFill>
                </a:rPr>
                <a:t>Android SDK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（</a:t>
              </a:r>
              <a:r>
                <a:rPr lang="en-US" altLang="zh-CN" dirty="0" smtClean="0">
                  <a:solidFill>
                    <a:prstClr val="white"/>
                  </a:solidFill>
                </a:rPr>
                <a:t>win</a:t>
              </a:r>
              <a:r>
                <a:rPr lang="zh-CN" altLang="en-US" dirty="0" smtClean="0">
                  <a:solidFill>
                    <a:prstClr val="white"/>
                  </a:solidFill>
                </a:rPr>
                <a:t>）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596180" y="4486104"/>
            <a:ext cx="2926079" cy="1973179"/>
            <a:chOff x="770021" y="1655546"/>
            <a:chExt cx="2926079" cy="1973179"/>
          </a:xfrm>
        </p:grpSpPr>
        <p:sp>
          <p:nvSpPr>
            <p:cNvPr id="31" name="Rectangle 30"/>
            <p:cNvSpPr/>
            <p:nvPr/>
          </p:nvSpPr>
          <p:spPr>
            <a:xfrm>
              <a:off x="770021" y="1655546"/>
              <a:ext cx="2926079" cy="540800"/>
            </a:xfrm>
            <a:prstGeom prst="rect">
              <a:avLst/>
            </a:prstGeom>
            <a:solidFill>
              <a:srgbClr val="E2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70021" y="2196346"/>
              <a:ext cx="2926079" cy="1432379"/>
            </a:xfrm>
            <a:prstGeom prst="rect">
              <a:avLst/>
            </a:prstGeom>
            <a:solidFill>
              <a:srgbClr val="FFFFFF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076615" y="529208"/>
            <a:ext cx="4231358" cy="761127"/>
          </a:xfrm>
          <a:prstGeom prst="rect">
            <a:avLst/>
          </a:prstGeom>
          <a:solidFill>
            <a:srgbClr val="E2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prstClr val="white"/>
                </a:solidFill>
              </a:rPr>
              <a:t>资</a:t>
            </a:r>
            <a:r>
              <a:rPr lang="zh-CN" altLang="en-US" sz="4000" dirty="0" smtClean="0">
                <a:solidFill>
                  <a:prstClr val="white"/>
                </a:solidFill>
              </a:rPr>
              <a:t>料及插件下载</a:t>
            </a:r>
            <a:endParaRPr lang="zh-CN" altLang="en-US" sz="4000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7180" y="2544182"/>
            <a:ext cx="25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https://pan.baidu.com/s/1T5jSqGoYCdhOpwnPU0fFwQ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874601" y="2562506"/>
            <a:ext cx="2513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https://pan.baidu.com/s/13eppGIBa7lRwrwjmwwA6fw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9165" y="5281428"/>
            <a:ext cx="2367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https://pan.baidu.com/s/1tVfVpbYfV-nzdF22S8xiBA</a:t>
            </a:r>
          </a:p>
        </p:txBody>
      </p:sp>
    </p:spTree>
    <p:extLst>
      <p:ext uri="{BB962C8B-B14F-4D97-AF65-F5344CB8AC3E}">
        <p14:creationId xmlns:p14="http://schemas.microsoft.com/office/powerpoint/2010/main" val="2863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Verdana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2015-05-05T08:02:00Z</dcterms:created>
  <dcterms:modified xsi:type="dcterms:W3CDTF">2018-04-18T12:54:17Z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