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70" r:id="rId6"/>
    <p:sldId id="271" r:id="rId7"/>
    <p:sldId id="258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5240"/>
            <a:ext cx="5761355" cy="688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545" y="251206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进化</a:t>
            </a:r>
            <a:endParaRPr lang="zh-CN" altLang="en-US" sz="54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养成线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土地规模（扩建）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房屋等级（建筑类、器械类、消耗类等级及作用）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生物等级</a:t>
            </a:r>
            <a:r>
              <a:rPr lang="en-US" altLang="zh-CN">
                <a:ea typeface="宋体" panose="02010600030101010101" pitchFamily="2" charset="-122"/>
              </a:rPr>
              <a:t>or</a:t>
            </a:r>
            <a:r>
              <a:rPr lang="zh-CN" altLang="en-US">
                <a:ea typeface="宋体" panose="02010600030101010101" pitchFamily="2" charset="-122"/>
              </a:rPr>
              <a:t>稀有度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顾客等级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经济系统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2679700" y="1066165"/>
            <a:ext cx="1600835" cy="455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产出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19"/>
          <p:cNvSpPr/>
          <p:nvPr/>
        </p:nvSpPr>
        <p:spPr>
          <a:xfrm>
            <a:off x="8353425" y="1066165"/>
            <a:ext cx="1600835" cy="455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消耗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8170" y="1788795"/>
            <a:ext cx="3357245" cy="4557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任务订单（货币）</a:t>
            </a:r>
            <a:endParaRPr lang="zh-CN" altLang="en-US"/>
          </a:p>
          <a:p>
            <a:pPr algn="ctr"/>
            <a:r>
              <a:rPr lang="zh-CN" altLang="en-US"/>
              <a:t>建筑类（基础生物）</a:t>
            </a:r>
            <a:endParaRPr lang="zh-CN" altLang="en-US"/>
          </a:p>
          <a:p>
            <a:pPr algn="ctr"/>
            <a:r>
              <a:rPr lang="zh-CN" altLang="en-US"/>
              <a:t>器械类（变异生物）</a:t>
            </a:r>
            <a:endParaRPr lang="zh-CN" altLang="en-US"/>
          </a:p>
          <a:p>
            <a:pPr algn="ctr"/>
            <a:r>
              <a:rPr lang="zh-CN" altLang="en-US"/>
              <a:t>道具类（加速道具）</a:t>
            </a:r>
            <a:endParaRPr lang="zh-CN" altLang="en-US"/>
          </a:p>
          <a:p>
            <a:pPr algn="ctr"/>
            <a:r>
              <a:rPr lang="zh-CN" altLang="en-US"/>
              <a:t>舆论系统（金钱）</a:t>
            </a:r>
            <a:endParaRPr lang="zh-CN" altLang="en-US"/>
          </a:p>
          <a:p>
            <a:pPr algn="ctr"/>
            <a:r>
              <a:rPr lang="en-US" altLang="zh-CN"/>
              <a:t>……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75220" y="1788795"/>
            <a:ext cx="3357245" cy="455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任务订单（生物）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建筑类（货币、时间？）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器械类（货币、时间？）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道具类（货币、时间？）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舆论系统（金钱）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68170" y="384810"/>
            <a:ext cx="478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找出哪些是核心的，哪些是辅助的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扩展玩法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市场占有率评级系统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对玩家决策进行检验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广告系统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对生物进行宣传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生物属性系统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增加游戏深度、对不同属性有不同作用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房屋属性系统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养成元素（生成速度、生成数量、占地面积等）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71930" y="1641475"/>
          <a:ext cx="1009015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  <a:gridCol w="1441450"/>
                <a:gridCol w="1441450"/>
                <a:gridCol w="1441450"/>
                <a:gridCol w="1441450"/>
              </a:tblGrid>
              <a:tr h="648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花费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占地面积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产出数量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产出速度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最大数量</a:t>
                      </a:r>
                      <a:endParaRPr lang="zh-CN" altLang="en-US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1930" y="686435"/>
            <a:ext cx="9228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所有数值在</a:t>
            </a:r>
            <a:r>
              <a:rPr lang="en-US" altLang="zh-CN"/>
              <a:t>Excel</a:t>
            </a:r>
            <a:r>
              <a:rPr lang="zh-CN" altLang="en-US"/>
              <a:t>中统计，图表化，方便观察，不同时期（前期、中期、后期）的数值曲线不同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5955" y="1082675"/>
            <a:ext cx="792924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游戏类型：模拟经营类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游戏平台：</a:t>
            </a:r>
            <a:r>
              <a:rPr lang="en-US" altLang="zh-CN" sz="2400" b="1" dirty="0" smtClean="0">
                <a:latin typeface="+mn-ea"/>
              </a:rPr>
              <a:t>PC</a:t>
            </a:r>
            <a:r>
              <a:rPr lang="zh-CN" altLang="en-US" sz="2400" b="1" dirty="0" smtClean="0">
                <a:latin typeface="+mn-ea"/>
              </a:rPr>
              <a:t>端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玩法：经营变异乐园，研制并销售变异宠物获得收益，购买科研设施，循环往复。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大致内容：詹姆斯是个基因工程博士，深恶人类社会的黑暗，他希望耗尽毕生精力研究生物</a:t>
            </a:r>
            <a:r>
              <a:rPr lang="en-US" altLang="zh-CN" sz="2400" b="1" dirty="0" smtClean="0">
                <a:latin typeface="+mn-ea"/>
              </a:rPr>
              <a:t>DNA</a:t>
            </a:r>
            <a:r>
              <a:rPr lang="zh-CN" altLang="en-US" sz="2400" b="1" dirty="0" smtClean="0">
                <a:latin typeface="+mn-ea"/>
              </a:rPr>
              <a:t>重组技术，期望诞生出一种全新的物种取代人类在地球上的统治地位，单枪匹马的他决定第一步先开个变异工厂，赚点钱。。。</a:t>
            </a:r>
            <a:endParaRPr lang="zh-CN" altLang="en-US" sz="24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269490"/>
                <a:gridCol w="1144270"/>
                <a:gridCol w="1706880"/>
                <a:gridCol w="170688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孵化蛋生生物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幼小动物过渡建筑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变异植物培养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加速动物生长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基因变异培养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建筑类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658745"/>
                <a:gridCol w="1573530"/>
                <a:gridCol w="980440"/>
                <a:gridCol w="1174750"/>
              </a:tblGrid>
              <a:tr h="18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DNA</a:t>
                      </a:r>
                      <a:r>
                        <a:rPr lang="zh-CN" altLang="en-US" sz="1800">
                          <a:sym typeface="+mn-ea"/>
                        </a:rPr>
                        <a:t>切割机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DNA</a:t>
                      </a:r>
                      <a:r>
                        <a:rPr lang="zh-CN" altLang="en-US"/>
                        <a:t>重组设备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α射线</a:t>
                      </a:r>
                      <a:r>
                        <a:rPr lang="zh-CN" altLang="en-US"/>
                        <a:t>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高效的基因变异工具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种类（</a:t>
                      </a:r>
                      <a:r>
                        <a:rPr lang="en-US" altLang="zh-CN"/>
                        <a:t>β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γ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器械类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075815"/>
                <a:gridCol w="897890"/>
                <a:gridCol w="1706880"/>
                <a:gridCol w="1706880"/>
              </a:tblGrid>
              <a:tr h="18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生物酶</a:t>
                      </a:r>
                      <a:r>
                        <a:rPr lang="en-US" altLang="zh-CN" sz="1800">
                          <a:sym typeface="+mn-ea"/>
                        </a:rPr>
                        <a:t>   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基因工程材料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营养液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细胞培养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/>
                        <a:t>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05305" y="4400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消耗品类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设定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59715"/>
            <a:ext cx="9868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玩家通过多种动物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DNA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片段组合，培养奇形怪状的动物进行贩卖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（长出翅膀的🐷、斑马纹的🐶、体型很小的🐘）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任务订单：根据客户需求研发指定类型的动物</a:t>
            </a:r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基因图谱指引玩家该怎么做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舆论系统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耗费金钱美化变异宠物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模拟经营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4505" y="904240"/>
            <a:ext cx="4457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核心体验：成长、经营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设计要点：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核心循环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养成线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消耗与产出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扩展玩法（特色玩法）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5.</a:t>
            </a:r>
            <a:r>
              <a:rPr lang="zh-CN" altLang="en-US">
                <a:ea typeface="宋体" panose="02010600030101010101" pitchFamily="2" charset="-122"/>
              </a:rPr>
              <a:t>数值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经营感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目标</a:t>
            </a:r>
            <a:r>
              <a:rPr lang="en-US" altLang="zh-CN">
                <a:ea typeface="宋体" panose="02010600030101010101" pitchFamily="2" charset="-122"/>
              </a:rPr>
              <a:t>--------------</a:t>
            </a:r>
            <a:r>
              <a:rPr lang="zh-CN" altLang="en-US">
                <a:ea typeface="宋体" panose="02010600030101010101" pitchFamily="2" charset="-122"/>
              </a:rPr>
              <a:t>从（养成）系统中提炼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目标梯度</a:t>
            </a:r>
            <a:r>
              <a:rPr lang="en-US" altLang="zh-CN">
                <a:ea typeface="宋体" panose="02010600030101010101" pitchFamily="2" charset="-122"/>
              </a:rPr>
              <a:t>----------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从（养成）系统中提炼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有意义的选择</a:t>
            </a:r>
            <a:r>
              <a:rPr lang="en-US" altLang="zh-CN">
                <a:ea typeface="宋体" panose="02010600030101010101" pitchFamily="2" charset="-122"/>
              </a:rPr>
              <a:t>------</a:t>
            </a:r>
            <a:r>
              <a:rPr lang="zh-CN" altLang="en-US">
                <a:ea typeface="宋体" panose="02010600030101010101" pitchFamily="2" charset="-122"/>
              </a:rPr>
              <a:t>机制优雅、游戏有深度、平衡性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成果验收</a:t>
            </a:r>
            <a:r>
              <a:rPr lang="en-US" altLang="zh-CN">
                <a:ea typeface="宋体" panose="02010600030101010101" pitchFamily="2" charset="-122"/>
              </a:rPr>
              <a:t>----------</a:t>
            </a:r>
            <a:r>
              <a:rPr lang="zh-CN" altLang="en-US">
                <a:ea typeface="宋体" panose="02010600030101010101" pitchFamily="2" charset="-122"/>
              </a:rPr>
              <a:t>设置成果验收系统，对玩家的决策进行评价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核心循环</a:t>
            </a:r>
            <a:endParaRPr kumimoji="1"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28895" y="122999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卖给顾客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>
                <a:ea typeface="宋体" panose="02010600030101010101" pitchFamily="2" charset="-122"/>
              </a:rPr>
              <a:t>赚钱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7545705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扩大经营范围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>
                <a:ea typeface="宋体" panose="02010600030101010101" pitchFamily="2" charset="-122"/>
              </a:rPr>
              <a:t>赚钱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3348990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生成高级生物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等级或稀有度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6096000" y="1830070"/>
            <a:ext cx="2416810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3"/>
          </p:cNvCxnSpPr>
          <p:nvPr/>
        </p:nvCxnSpPr>
        <p:spPr>
          <a:xfrm flipH="1">
            <a:off x="5282565" y="3641090"/>
            <a:ext cx="2263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3" idx="2"/>
          </p:cNvCxnSpPr>
          <p:nvPr/>
        </p:nvCxnSpPr>
        <p:spPr>
          <a:xfrm flipV="1">
            <a:off x="4316095" y="1830070"/>
            <a:ext cx="1779905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297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Arial Unicode MS</vt:lpstr>
      <vt:lpstr>DengXian Light</vt:lpstr>
      <vt:lpstr>★懐流体</vt:lpstr>
      <vt:lpstr>DengXian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D</cp:lastModifiedBy>
  <cp:revision>49</cp:revision>
  <dcterms:created xsi:type="dcterms:W3CDTF">2018-12-02T18:29:00Z</dcterms:created>
  <dcterms:modified xsi:type="dcterms:W3CDTF">2018-12-05T06:00:17Z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