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311" r:id="rId3"/>
    <p:sldId id="312" r:id="rId4"/>
    <p:sldId id="313" r:id="rId5"/>
    <p:sldId id="314" r:id="rId6"/>
    <p:sldId id="31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688"/>
    <a:srgbClr val="FF0000"/>
    <a:srgbClr val="8497B0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5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7377" y="2300438"/>
            <a:ext cx="12378089" cy="159298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/>
              <a:t>游戏中的打击感</a:t>
            </a:r>
            <a:endParaRPr lang="zh-CN" altLang="en-US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什么是打击感？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34271" y="3270120"/>
            <a:ext cx="8010246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</a:rPr>
              <a:t>利</a:t>
            </a:r>
            <a:r>
              <a:rPr lang="zh-CN" altLang="en-US" sz="2500" dirty="0" smtClean="0">
                <a:solidFill>
                  <a:schemeClr val="bg1"/>
                </a:solidFill>
              </a:rPr>
              <a:t>用游戏中的反馈，使玩家产生真实的打与被打得感觉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构成打击感的要素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33" y="1075941"/>
            <a:ext cx="8720052" cy="52233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67515" y="1345223"/>
            <a:ext cx="1362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/>
              <a:t>+3C</a:t>
            </a:r>
            <a:endParaRPr lang="zh-CN" alt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3560626" y="6416403"/>
            <a:ext cx="507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https://www.jianshu.com/p/8fb6fc53d83c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68930"/>
            <a:ext cx="433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再看一张图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394" y="1102318"/>
            <a:ext cx="6858000" cy="555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98134" y="195307"/>
            <a:ext cx="532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是否需要满足所有要素？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8122" y="2796442"/>
            <a:ext cx="7879080" cy="4770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500" dirty="0" smtClean="0">
                <a:solidFill>
                  <a:schemeClr val="bg1"/>
                </a:solidFill>
                <a:sym typeface="+mn-ea"/>
              </a:rPr>
              <a:t>要清楚自己想要的效果，然后通过各种细节调整去实现</a:t>
            </a:r>
            <a:endParaRPr lang="zh-CN" altLang="en-US" sz="25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一些例子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29676" y="2206869"/>
            <a:ext cx="5833106" cy="20159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sym typeface="+mn-ea"/>
              </a:rPr>
              <a:t>《</a:t>
            </a:r>
            <a:r>
              <a:rPr lang="zh-CN" altLang="en-US" sz="2500" dirty="0" smtClean="0">
                <a:solidFill>
                  <a:schemeClr val="bg1"/>
                </a:solidFill>
                <a:sym typeface="+mn-ea"/>
              </a:rPr>
              <a:t>鬼泣</a:t>
            </a:r>
            <a:r>
              <a:rPr lang="en-US" altLang="zh-CN" sz="2500" dirty="0" smtClean="0">
                <a:solidFill>
                  <a:schemeClr val="bg1"/>
                </a:solidFill>
                <a:sym typeface="+mn-ea"/>
              </a:rPr>
              <a:t>》</a:t>
            </a:r>
          </a:p>
          <a:p>
            <a:r>
              <a:rPr lang="en-US" altLang="zh-CN" sz="2500" dirty="0" smtClean="0">
                <a:solidFill>
                  <a:schemeClr val="bg1"/>
                </a:solidFill>
                <a:sym typeface="+mn-ea"/>
              </a:rPr>
              <a:t>《</a:t>
            </a:r>
            <a:r>
              <a:rPr lang="zh-CN" altLang="en-US" sz="2500" dirty="0" smtClean="0">
                <a:solidFill>
                  <a:schemeClr val="bg1"/>
                </a:solidFill>
                <a:sym typeface="+mn-ea"/>
              </a:rPr>
              <a:t>忍龙</a:t>
            </a:r>
            <a:r>
              <a:rPr lang="en-US" altLang="zh-CN" sz="2500" dirty="0" smtClean="0">
                <a:solidFill>
                  <a:schemeClr val="bg1"/>
                </a:solidFill>
                <a:sym typeface="+mn-ea"/>
              </a:rPr>
              <a:t>》</a:t>
            </a:r>
          </a:p>
          <a:p>
            <a:r>
              <a:rPr lang="en-US" altLang="zh-CN" sz="2500" dirty="0" smtClean="0">
                <a:solidFill>
                  <a:schemeClr val="bg1"/>
                </a:solidFill>
                <a:sym typeface="+mn-ea"/>
              </a:rPr>
              <a:t>《</a:t>
            </a:r>
            <a:r>
              <a:rPr lang="zh-CN" altLang="en-US" sz="2500" dirty="0" smtClean="0">
                <a:solidFill>
                  <a:schemeClr val="bg1"/>
                </a:solidFill>
                <a:sym typeface="+mn-ea"/>
              </a:rPr>
              <a:t>战神</a:t>
            </a:r>
            <a:r>
              <a:rPr lang="en-US" altLang="zh-CN" sz="2500" dirty="0" smtClean="0">
                <a:solidFill>
                  <a:schemeClr val="bg1"/>
                </a:solidFill>
                <a:sym typeface="+mn-ea"/>
              </a:rPr>
              <a:t>》</a:t>
            </a:r>
          </a:p>
          <a:p>
            <a:r>
              <a:rPr lang="en-US" altLang="zh-CN" sz="2500" dirty="0" smtClean="0">
                <a:solidFill>
                  <a:schemeClr val="bg1"/>
                </a:solidFill>
                <a:sym typeface="+mn-ea"/>
              </a:rPr>
              <a:t>《</a:t>
            </a:r>
            <a:r>
              <a:rPr lang="zh-CN" altLang="en-US" sz="2500" dirty="0" smtClean="0">
                <a:solidFill>
                  <a:schemeClr val="bg1"/>
                </a:solidFill>
                <a:sym typeface="+mn-ea"/>
              </a:rPr>
              <a:t>火柴人对打</a:t>
            </a:r>
            <a:r>
              <a:rPr lang="en-US" altLang="zh-CN" sz="2500" dirty="0" smtClean="0">
                <a:solidFill>
                  <a:schemeClr val="bg1"/>
                </a:solidFill>
                <a:sym typeface="+mn-ea"/>
              </a:rPr>
              <a:t>》</a:t>
            </a:r>
          </a:p>
          <a:p>
            <a:endParaRPr lang="zh-CN" altLang="en-US" sz="25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9554" y="38996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https://www.bilibili.com/video/av2473847?from=search&amp;seid=7209492124348185228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208</cp:revision>
  <dcterms:created xsi:type="dcterms:W3CDTF">2015-05-05T08:02:00Z</dcterms:created>
  <dcterms:modified xsi:type="dcterms:W3CDTF">2018-10-15T14:04:48Z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