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CyCLE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3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2282" y="0"/>
            <a:ext cx="6529192" cy="1077238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游戏概述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481" y="1470454"/>
            <a:ext cx="1110872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游戏类型：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3D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关卡动作类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游戏平台：移动端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玩法：在各种干扰下，控制任务走出一个圆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胜利条件：玩家画出的圆评分为</a:t>
            </a:r>
            <a:r>
              <a:rPr kumimoji="1"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80</a:t>
            </a: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分以上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失败条件：玩家中途死亡</a:t>
            </a:r>
            <a:endParaRPr kumimoji="1"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5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2282" y="0"/>
            <a:ext cx="6529192" cy="1077238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游戏场景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369915" y="2187146"/>
            <a:ext cx="6993925" cy="36699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5" name="笑脸 4"/>
          <p:cNvSpPr/>
          <p:nvPr/>
        </p:nvSpPr>
        <p:spPr>
          <a:xfrm>
            <a:off x="5650634" y="5659394"/>
            <a:ext cx="432486" cy="395417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289589" y="5708821"/>
            <a:ext cx="444843" cy="1977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 rot="20644513">
            <a:off x="6959488" y="5651588"/>
            <a:ext cx="444843" cy="1977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 rot="20374603">
            <a:off x="7612725" y="5473526"/>
            <a:ext cx="444843" cy="1977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三角形 8"/>
          <p:cNvSpPr/>
          <p:nvPr/>
        </p:nvSpPr>
        <p:spPr>
          <a:xfrm>
            <a:off x="7835146" y="1556951"/>
            <a:ext cx="443881" cy="383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62792" y="1952368"/>
            <a:ext cx="188588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38145" y="6054811"/>
            <a:ext cx="230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奔跑前的辅助提示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06988" y="1928339"/>
            <a:ext cx="230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场景中的参照物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太阳 12"/>
          <p:cNvSpPr/>
          <p:nvPr/>
        </p:nvSpPr>
        <p:spPr>
          <a:xfrm>
            <a:off x="2903838" y="1748481"/>
            <a:ext cx="568411" cy="54919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71103" y="1748481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发射炮弹的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月亮 15"/>
          <p:cNvSpPr/>
          <p:nvPr/>
        </p:nvSpPr>
        <p:spPr>
          <a:xfrm>
            <a:off x="5650634" y="3484605"/>
            <a:ext cx="432486" cy="5931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48025" y="4249524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发射激光的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2282" y="0"/>
            <a:ext cx="6529192" cy="1077238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游戏过程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481" y="1470454"/>
            <a:ext cx="11108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游戏开始前，展示出完美圆的虚线及其与参照物（中立、敌人）之间的位置，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步骤一消失后，出现若干白点进行初始引导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开始游戏：镜头拉近，玩家奔跑画圆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玩家游戏过程可奔跑、跳跃、停止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7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2282" y="0"/>
            <a:ext cx="6529192" cy="1077238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游戏系统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481" y="1470454"/>
            <a:ext cx="11108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评分系统：根据圆的相似度进行评分 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80~90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 一颗星  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90~95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两颗星 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95~100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三颗星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27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02282" y="0"/>
            <a:ext cx="6529192" cy="1077238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难度控制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481" y="1470454"/>
            <a:ext cx="11108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圆的半径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中立参照物数量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3.Ai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伤害、密度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</a:pP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43129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286</TotalTime>
  <Words>166</Words>
  <Application>Microsoft Macintosh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Gill Sans MT</vt:lpstr>
      <vt:lpstr>Microsoft YaHei</vt:lpstr>
      <vt:lpstr>华文中宋</vt:lpstr>
      <vt:lpstr>Arial</vt:lpstr>
      <vt:lpstr>包裹</vt:lpstr>
      <vt:lpstr>CyCLE</vt:lpstr>
      <vt:lpstr>游戏概述</vt:lpstr>
      <vt:lpstr>游戏场景</vt:lpstr>
      <vt:lpstr>游戏过程</vt:lpstr>
      <vt:lpstr>游戏系统</vt:lpstr>
      <vt:lpstr>难度控制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</dc:title>
  <dc:creator>沈 永良</dc:creator>
  <cp:lastModifiedBy>沈 永良</cp:lastModifiedBy>
  <cp:revision>7</cp:revision>
  <dcterms:created xsi:type="dcterms:W3CDTF">2018-07-15T09:11:23Z</dcterms:created>
  <dcterms:modified xsi:type="dcterms:W3CDTF">2018-07-15T13:57:41Z</dcterms:modified>
</cp:coreProperties>
</file>