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8E9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040" y="-6350"/>
            <a:ext cx="7005955" cy="68707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9500" y="1049020"/>
            <a:ext cx="2670810" cy="476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0" b="1">
                <a:ln w="10160">
                  <a:solidFill>
                    <a:srgbClr val="99D8E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洗</a:t>
            </a:r>
          </a:p>
          <a:p>
            <a:pPr algn="ctr"/>
            <a:r>
              <a:rPr lang="zh-CN" altLang="en-US" sz="12000" b="1">
                <a:ln w="10160">
                  <a:solidFill>
                    <a:srgbClr val="99D8E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5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644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87975" y="84455"/>
            <a:ext cx="19653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/>
              <a:t>游戏概述</a:t>
            </a:r>
            <a:endParaRPr lang="zh-CN" altLang="en-US" sz="2500" dirty="0"/>
          </a:p>
        </p:txBody>
      </p:sp>
      <p:sp>
        <p:nvSpPr>
          <p:cNvPr id="8" name="矩形 7"/>
          <p:cNvSpPr/>
          <p:nvPr/>
        </p:nvSpPr>
        <p:spPr>
          <a:xfrm>
            <a:off x="10619740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8035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05854" y="1119499"/>
            <a:ext cx="950292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游戏平台：</a:t>
            </a:r>
            <a:r>
              <a:rPr lang="en-US" altLang="zh-CN" dirty="0" smtClean="0"/>
              <a:t>PC</a:t>
            </a:r>
          </a:p>
          <a:p>
            <a:pPr>
              <a:lnSpc>
                <a:spcPts val="3000"/>
              </a:lnSpc>
            </a:pPr>
            <a:r>
              <a:rPr lang="zh-CN" altLang="en-US" dirty="0"/>
              <a:t>游</a:t>
            </a:r>
            <a:r>
              <a:rPr lang="zh-CN" altLang="en-US" dirty="0" smtClean="0"/>
              <a:t>戏视角：上帝视角（参考逃脱者）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 smtClean="0"/>
              <a:t>核心玩法：玩家作为宅男收容所的管理人员，需要在能经营的前提下，尽可能多的收容宅男。（模拟经营）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游</a:t>
            </a:r>
            <a:r>
              <a:rPr lang="zh-CN" altLang="en-US" dirty="0" smtClean="0"/>
              <a:t>戏特色：题材新颖、大量事件可触发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通</a:t>
            </a:r>
            <a:r>
              <a:rPr lang="zh-CN" altLang="en-US" dirty="0" smtClean="0"/>
              <a:t>关条件：通过经营，让外界认可宅男群体。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失</a:t>
            </a:r>
            <a:r>
              <a:rPr lang="zh-CN" altLang="en-US" dirty="0" smtClean="0"/>
              <a:t>败条件：玩家无法经营下去（缺钱）。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世界</a:t>
            </a:r>
            <a:r>
              <a:rPr lang="zh-CN" altLang="en-US" dirty="0" smtClean="0"/>
              <a:t>观：在这个世界上，宅男被视作一种疾病（大量病症：只喝肥宅快乐水，痴迷小姐姐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），因此有大量宅男被抛弃，玩家需要收容、养活这个群体，并不断的让外界重新认识这个群体。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5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644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87975" y="84455"/>
            <a:ext cx="19653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/>
              <a:t>经</a:t>
            </a:r>
            <a:r>
              <a:rPr lang="zh-CN" altLang="en-US" sz="2500" dirty="0" smtClean="0"/>
              <a:t>济系统</a:t>
            </a:r>
            <a:endParaRPr lang="zh-CN" altLang="en-US" sz="2500" dirty="0"/>
          </a:p>
        </p:txBody>
      </p:sp>
      <p:sp>
        <p:nvSpPr>
          <p:cNvPr id="8" name="矩形 7"/>
          <p:cNvSpPr/>
          <p:nvPr/>
        </p:nvSpPr>
        <p:spPr>
          <a:xfrm>
            <a:off x="10619740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8035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ounded Rectangle 1"/>
          <p:cNvSpPr/>
          <p:nvPr/>
        </p:nvSpPr>
        <p:spPr>
          <a:xfrm>
            <a:off x="5281302" y="3110668"/>
            <a:ext cx="1623700" cy="837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钱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7880350" y="1525423"/>
            <a:ext cx="2897024" cy="484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363056" y="1525422"/>
            <a:ext cx="2897024" cy="484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ight Arrow 4"/>
          <p:cNvSpPr/>
          <p:nvPr/>
        </p:nvSpPr>
        <p:spPr>
          <a:xfrm>
            <a:off x="4443813" y="3238856"/>
            <a:ext cx="752030" cy="478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ight Arrow 10"/>
          <p:cNvSpPr/>
          <p:nvPr/>
        </p:nvSpPr>
        <p:spPr>
          <a:xfrm>
            <a:off x="7104249" y="3238856"/>
            <a:ext cx="752030" cy="478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66758" y="2926002"/>
            <a:ext cx="69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产出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04249" y="2926002"/>
            <a:ext cx="69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消耗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21714" y="1692067"/>
            <a:ext cx="2379707" cy="44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宅男劳动（普通劳动）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21714" y="2221906"/>
            <a:ext cx="2379707" cy="44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特殊事件（宅男背景）</a:t>
            </a:r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21714" y="2751745"/>
            <a:ext cx="2379707" cy="44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特殊技能（宅男技能）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13930" y="1683521"/>
            <a:ext cx="2379707" cy="44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日常开销（每人不同）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13930" y="2221906"/>
            <a:ext cx="2379707" cy="44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满</a:t>
            </a:r>
            <a:r>
              <a:rPr lang="zh-CN" altLang="en-US" dirty="0" smtClean="0"/>
              <a:t>足宅男（直播漫展）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13930" y="2777144"/>
            <a:ext cx="2379707" cy="44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社会公关（改善看法）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8213930" y="3298675"/>
            <a:ext cx="2379707" cy="44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事件（如贿赂）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8213930" y="3834921"/>
            <a:ext cx="2379707" cy="44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购买土地（扩大场所）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8213930" y="4392874"/>
            <a:ext cx="2379707" cy="44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</a:t>
            </a:r>
            <a:r>
              <a:rPr lang="zh-CN" altLang="en-US" dirty="0" smtClean="0"/>
              <a:t>买道具（如电脑）</a:t>
            </a:r>
            <a:endParaRPr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1621714" y="3298675"/>
            <a:ext cx="2379707" cy="44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8213929" y="4976461"/>
            <a:ext cx="2379707" cy="44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5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644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87975" y="84455"/>
            <a:ext cx="19653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accent2"/>
                </a:solidFill>
              </a:rPr>
              <a:t>数值说明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19740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8035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2945" y="846034"/>
            <a:ext cx="783649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dirty="0" smtClean="0"/>
              <a:t>1.</a:t>
            </a:r>
            <a:r>
              <a:rPr lang="zh-CN" altLang="en-US" dirty="0"/>
              <a:t>社</a:t>
            </a:r>
            <a:r>
              <a:rPr lang="zh-CN" altLang="en-US" dirty="0" smtClean="0"/>
              <a:t>会认可度：达到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则通关。 提升</a:t>
            </a:r>
            <a:r>
              <a:rPr lang="en-US" altLang="zh-CN" dirty="0" smtClean="0"/>
              <a:t>--</a:t>
            </a:r>
            <a:r>
              <a:rPr lang="zh-CN" altLang="en-US" dirty="0" smtClean="0"/>
              <a:t>*  下降</a:t>
            </a:r>
            <a:r>
              <a:rPr lang="en-US" altLang="zh-CN" dirty="0" smtClean="0"/>
              <a:t>--</a:t>
            </a:r>
            <a:r>
              <a:rPr lang="zh-CN" altLang="en-US" dirty="0" smtClean="0"/>
              <a:t>*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宅男生命：生命值。   提升</a:t>
            </a:r>
            <a:r>
              <a:rPr lang="en-US" altLang="zh-CN" dirty="0" smtClean="0"/>
              <a:t>--</a:t>
            </a:r>
            <a:r>
              <a:rPr lang="zh-CN" altLang="en-US" dirty="0" smtClean="0"/>
              <a:t>*  下降</a:t>
            </a:r>
            <a:r>
              <a:rPr lang="en-US" altLang="zh-CN" dirty="0" smtClean="0"/>
              <a:t>--</a:t>
            </a:r>
            <a:r>
              <a:rPr lang="zh-CN" altLang="en-US" dirty="0" smtClean="0"/>
              <a:t>*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宅男精神：过低会产生负面突发事件。 </a:t>
            </a:r>
            <a:r>
              <a:rPr lang="en-US" altLang="zh-CN" dirty="0" smtClean="0"/>
              <a:t>……</a:t>
            </a:r>
          </a:p>
          <a:p>
            <a:pPr>
              <a:lnSpc>
                <a:spcPts val="3000"/>
              </a:lnSpc>
            </a:pPr>
            <a:r>
              <a:rPr lang="en-US" altLang="zh-CN" dirty="0" smtClean="0"/>
              <a:t>4.</a:t>
            </a:r>
            <a:r>
              <a:rPr lang="zh-CN" altLang="en-US" dirty="0" smtClean="0"/>
              <a:t>宅男创造力：影响宅男产出。 </a:t>
            </a:r>
            <a:r>
              <a:rPr lang="en-US" altLang="zh-CN" dirty="0" smtClean="0"/>
              <a:t>……</a:t>
            </a:r>
          </a:p>
          <a:p>
            <a:pPr>
              <a:lnSpc>
                <a:spcPts val="3000"/>
              </a:lnSpc>
            </a:pPr>
            <a:r>
              <a:rPr lang="en-US" altLang="zh-CN" dirty="0" smtClean="0"/>
              <a:t>5.</a:t>
            </a:r>
            <a:r>
              <a:rPr lang="zh-CN" altLang="en-US" dirty="0" smtClean="0"/>
              <a:t>宅男运气：影响特殊事件发生概率。 </a:t>
            </a:r>
            <a:r>
              <a:rPr lang="en-US" altLang="zh-CN" dirty="0" smtClean="0"/>
              <a:t>……</a:t>
            </a:r>
          </a:p>
          <a:p>
            <a:pPr>
              <a:lnSpc>
                <a:spcPts val="3000"/>
              </a:lnSpc>
            </a:pPr>
            <a:r>
              <a:rPr lang="en-US" altLang="zh-CN" dirty="0" smtClean="0"/>
              <a:t>6.</a:t>
            </a:r>
            <a:r>
              <a:rPr lang="zh-CN" altLang="en-US" dirty="0" smtClean="0"/>
              <a:t>宅男开销：每个宅男的开销不同。 </a:t>
            </a:r>
            <a:r>
              <a:rPr lang="en-US" altLang="zh-CN" dirty="0" smtClean="0"/>
              <a:t>……</a:t>
            </a:r>
          </a:p>
          <a:p>
            <a:pPr>
              <a:lnSpc>
                <a:spcPts val="3000"/>
              </a:lnSpc>
            </a:pPr>
            <a:r>
              <a:rPr lang="en-US" altLang="zh-CN" dirty="0"/>
              <a:t>7</a:t>
            </a:r>
            <a:r>
              <a:rPr lang="en-US" altLang="zh-CN" dirty="0" smtClean="0"/>
              <a:t>.</a:t>
            </a:r>
            <a:r>
              <a:rPr lang="zh-CN" altLang="en-US" dirty="0" smtClean="0"/>
              <a:t>钱：绝大多数活动都需要钱来支撑。 </a:t>
            </a:r>
            <a:r>
              <a:rPr lang="en-US" altLang="zh-CN" dirty="0" smtClean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5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644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87975" y="84455"/>
            <a:ext cx="19653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/>
              <a:t>游戏系统</a:t>
            </a:r>
            <a:endParaRPr lang="zh-CN" altLang="en-US" sz="2500" dirty="0"/>
          </a:p>
        </p:txBody>
      </p:sp>
      <p:sp>
        <p:nvSpPr>
          <p:cNvPr id="8" name="矩形 7"/>
          <p:cNvSpPr/>
          <p:nvPr/>
        </p:nvSpPr>
        <p:spPr>
          <a:xfrm>
            <a:off x="10619740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8035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74221" y="974221"/>
            <a:ext cx="88705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收容系统：玩家可以挑选什么时间、让那哪些宅男进入收容所。</a:t>
            </a:r>
            <a:endParaRPr lang="en-US" altLang="zh-CN" dirty="0" smtClean="0"/>
          </a:p>
          <a:p>
            <a:r>
              <a:rPr lang="zh-CN" altLang="en-US" dirty="0"/>
              <a:t>背景</a:t>
            </a:r>
            <a:r>
              <a:rPr lang="zh-CN" altLang="en-US" dirty="0" smtClean="0"/>
              <a:t>系统：每个宅男都有简短的介绍，如遗弃原因、家庭成员、性格、爱好等。（游戏中产生大量事件的部分条件）</a:t>
            </a:r>
            <a:endParaRPr lang="en-US" altLang="zh-CN" dirty="0" smtClean="0"/>
          </a:p>
          <a:p>
            <a:r>
              <a:rPr lang="zh-CN" altLang="en-US" dirty="0"/>
              <a:t>技</a:t>
            </a:r>
            <a:r>
              <a:rPr lang="zh-CN" altLang="en-US" dirty="0" smtClean="0"/>
              <a:t>能系统：每个宅男都有擅长的技能，玩家做选择时需要考虑宅男的技能。</a:t>
            </a:r>
            <a:endParaRPr lang="en-US" altLang="zh-CN" dirty="0" smtClean="0"/>
          </a:p>
          <a:p>
            <a:r>
              <a:rPr lang="zh-CN" altLang="en-US" dirty="0" smtClean="0"/>
              <a:t>社会事件系统：游戏中会随舰的有社会事件产生，玩家可以选择是否对这些事件进行干预。</a:t>
            </a:r>
            <a:endParaRPr lang="en-US" altLang="zh-CN" dirty="0" smtClean="0"/>
          </a:p>
          <a:p>
            <a:r>
              <a:rPr lang="zh-CN" altLang="en-US" dirty="0"/>
              <a:t>工</a:t>
            </a:r>
            <a:r>
              <a:rPr lang="zh-CN" altLang="en-US" dirty="0" smtClean="0"/>
              <a:t>作系统：玩家需要安排宅男进行工作，来维持收容所的运行。</a:t>
            </a:r>
            <a:endParaRPr lang="en-US" altLang="zh-CN" dirty="0" smtClean="0"/>
          </a:p>
          <a:p>
            <a:r>
              <a:rPr lang="zh-CN" altLang="en-US" dirty="0" smtClean="0"/>
              <a:t>建造系统：玩家可以购买土地，来扩建宅男收容所。</a:t>
            </a:r>
            <a:endParaRPr lang="en-US" altLang="zh-CN" dirty="0" smtClean="0"/>
          </a:p>
          <a:p>
            <a:r>
              <a:rPr lang="zh-CN" altLang="en-US" dirty="0"/>
              <a:t>日</a:t>
            </a:r>
            <a:r>
              <a:rPr lang="zh-CN" altLang="en-US" dirty="0" smtClean="0"/>
              <a:t>期系统：显示玩家在游戏中的时间。日常开销与产出按天算。</a:t>
            </a:r>
            <a:endParaRPr lang="en-US" altLang="zh-CN" dirty="0" smtClean="0"/>
          </a:p>
          <a:p>
            <a:r>
              <a:rPr lang="zh-CN" altLang="en-US" dirty="0"/>
              <a:t>命</a:t>
            </a:r>
            <a:r>
              <a:rPr lang="zh-CN" altLang="en-US" dirty="0" smtClean="0"/>
              <a:t>名系统：玩家需要给每个收容的宅男起名字。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701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39</cp:revision>
  <dcterms:created xsi:type="dcterms:W3CDTF">2018-08-09T07:57:00Z</dcterms:created>
  <dcterms:modified xsi:type="dcterms:W3CDTF">2018-08-12T13:01:31Z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