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4" r:id="rId4"/>
    <p:sldId id="263" r:id="rId5"/>
    <p:sldId id="266" r:id="rId6"/>
    <p:sldId id="262" r:id="rId7"/>
    <p:sldId id="265" r:id="rId8"/>
    <p:sldId id="267" r:id="rId9"/>
    <p:sldId id="268" r:id="rId10"/>
    <p:sldId id="26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66"/>
    <a:srgbClr val="002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3679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asted-image.pdf"/>
          <p:cNvPicPr>
            <a:picLocks noChangeAspect="1"/>
          </p:cNvPicPr>
          <p:nvPr/>
        </p:nvPicPr>
        <p:blipFill>
          <a:blip r:embed="rId2">
            <a:alphaModFix amt="80356"/>
            <a:extLst/>
          </a:blip>
          <a:stretch>
            <a:fillRect/>
          </a:stretch>
        </p:blipFill>
        <p:spPr>
          <a:xfrm>
            <a:off x="15033" y="-65844"/>
            <a:ext cx="24384000" cy="1371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2869" y="-3703404"/>
            <a:ext cx="7172262" cy="727512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10608809" y="5856917"/>
            <a:ext cx="3565079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z="9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新故事</a:t>
            </a:r>
            <a:endParaRPr sz="9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UI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62407" y="3236229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32567" y="3277414"/>
            <a:ext cx="3230880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FFFFFF"/>
                </a:solidFill>
              </a:rPr>
              <a:t>人物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29623" y="3277414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199783" y="3318599"/>
            <a:ext cx="3230880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FFFFFF"/>
                </a:solidFill>
              </a:rPr>
              <a:t>张辉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96160" y="4644298"/>
            <a:ext cx="3858768" cy="77970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Sdafsdaf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sdf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adsfadf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 das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da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dfsa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ssdff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39906" y="4776975"/>
            <a:ext cx="5771481" cy="792000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张辉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39905" y="6175983"/>
            <a:ext cx="5771481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 smtClean="0">
                <a:solidFill>
                  <a:srgbClr val="FFFFFF"/>
                </a:solidFill>
              </a:rPr>
              <a:t>老</a:t>
            </a:r>
            <a:r>
              <a:rPr lang="en-US" altLang="zh-CN" sz="3200" dirty="0" smtClean="0">
                <a:solidFill>
                  <a:srgbClr val="FFFFFF"/>
                </a:solidFill>
              </a:rPr>
              <a:t>A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9905" y="7373773"/>
            <a:ext cx="5771481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张辉父亲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39904" y="8571563"/>
            <a:ext cx="5771481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面具人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020073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故事背景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8628577" y="4329515"/>
            <a:ext cx="8836463" cy="6796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未来与现在（过去）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两个人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类永生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果关系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线叙事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人通话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步揭示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同一个地点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ts val="5800"/>
              </a:lnSpc>
              <a:buFont typeface="Wingdings" panose="05000000000000000000" pitchFamily="2" charset="2"/>
              <a:buChar char="Ø"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本沿用上一个故事的背景设定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概述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40077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2414016" y="6140820"/>
            <a:ext cx="20738592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很早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前，有一个神秘组织，这个组织一直在追求永生，他们在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1843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建立了一个研究基地，他们的研究导致了很多人的死亡。为了掩人耳目，他们将基地建在了深山里。随着技术的进步，他们开始从基因层面上研究永生。但是他们的研究一直没有成功，反而带了很多副作用，使基地内的生物发生突变，可能还有其他的变化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algn="l"/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后来，由于某种不知名的原因，这个基地被他们废弃掉了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基地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325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1664208" y="4186856"/>
            <a:ext cx="21287232" cy="818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收到某个信号，连接后得知，是一个人被困在了一个“山洞”里，这个人叫张辉，生物学家，从小和父母去了美国，今年刚刚回到中国，他来到秦岭深处，找生物做研究，一不小心滑落到一个山洞里，洞口很高，他无法上去，只能沿着山洞一直走，越走他越发现这里不仅仅是个山洞，应该是一个被废弃了的基地。他找到了一个很奇怪的东西，上面有一个骷髅图案，还刻着奇怪的文字，当他的手接触到这个东西时，这个东西就发光了，然后联系上了玩家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辉一边在玩家的帮助下继续探索，一边找到出路。不断的对话得知，张辉似乎对生命很长的动物很有研究。玩家追问下，得知张辉小时候因为母亲死亡，父亲出走，变得对死亡非常恐惧，他一直想要找到方法能够让人类摆脱死亡。不想让其他人体会这种痛苦。而张辉的父亲出走时也很奇怪，说是为了拯救张辉的母亲，并且给张会留下了一个坐标，但是父亲这一走就再也没有回来，张辉长大后根据坐标的位置，找到了这里，没想到却被困在了这里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地内的墙壁上有很多壁画，张辉越看这些壁画越觉得熟悉，好像在哪里见过，而且壁画的内容也让张辉感到兴奋，是关于人类永生的。所以张辉决定对这个基地一探究竟。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张辉遇到了各种困难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（玩家帮助其解决）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后来张辉遇见了基地内的一个怪物，这个怪物是人形的，还穿着破烂的衣服，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辉与这个怪物纠缠了两次怪物都跑掉了。。。</a:t>
            </a:r>
            <a:endParaRPr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过去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2509" y="2664122"/>
            <a:ext cx="418795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（玩家视角）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7693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1664208" y="5533381"/>
            <a:ext cx="21287232" cy="5488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此时张辉已经得知玩家和另一个人未来的人也有联系。他们相互帮助（蝴蝶效应），在最后无路可走的情况下，张辉弄塌了基地，他和未来的那个人，一起掉入了地下。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下是秘密基地的最隐秘的一部分，当张辉在这里探索的时候，发现这里居然还有外星人的尸体。而在基地的正中央放着一个骷髅面具，此时玩家告诉张辉小心一点，因为在未来就是这个带着骷髅面具的人一直在追杀另外一个人。此时怪物又出现了，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张辉在与这个怪物战斗的过程中，发现怪物的口袋里掉落了一张照片，而这张照片就是张辉小时候的全家福。张辉终于明白，这个怪物就是他的父亲。张辉将怪物制服，并且将一张自己最新的照片放在了怪物身边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张辉此时明白，他父亲来到这里就是为了找到永生的方法来解救他的母亲，虽然不知道为什么父亲变成了这样，但是张辉下定决心要拯救他的父亲，于是张辉走向实验室的中央，带上了骷髅面具。张辉切断了与玩家的联系（过去结束）</a:t>
            </a:r>
            <a:endParaRPr lang="zh-CN" altLang="en-US"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过去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2509" y="2664122"/>
            <a:ext cx="418795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（玩家视角）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52477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1511807" y="3540590"/>
            <a:ext cx="21360383" cy="9797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在收到张辉的信息一段时间后，又收到了一个信号，接通信号后，玩家发现这是另一个人，这个人失忆了，他醒过来的时候就在一个破败的房间内，他一路寻找，找到了一个东西，接触到这个东西后，就与玩家取得了联系。这个人关于自己的一切都不记得了，甚至不记得自己的名字。唯一记得的就是有一个带着骷髅面具的人一直在追杀他。他想要逃离这里，不想被那个骷髅面具杀死。当玩家和他进一步对话的时候，他告诉玩家他在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2148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年。这个人在未来。。。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当他在这个基地内走动的时候总是出现一些奇怪的事情，而这些事情都与骷髅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具相关，最让他惊讶的是，这个骷髅面具人的很多线索，都与他自己相关，于是他决定找出这个骷髅面具，看看他究竟是谁。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一路上遇到了各种困难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（玩家帮助解决）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又遇到各种困难</a:t>
            </a:r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（过去的人帮助解决）</a:t>
            </a:r>
            <a:endParaRPr lang="en-US" altLang="zh-CN" sz="3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后，他与张辉一起掉进了基地的底层。并且他们两个可以和玩家一起通话了。在最后，他知道骷髅面具就是张辉。而自己也一定与张辉有关。所以他继续寻找那个骷髅面具人。终于他在一个房间内，听到了声音。当他进去后，发现里面有一个怪物（张辉的父亲），这个怪物很平静，而且手里拿着两张照片。一张是全家福，另一张是张辉。他刚要离开时，看到了墙上有一面镜子，在镜子里看到了一张脸，而这张脸与照片上的张辉一模一样。此时，他全部都记起来了，记起来他就是张辉，记起来他就是骷髅面具，记起来他为了救他的父亲做了无数的努力，但是却没有任何好转。当他离开这个基地的时候，就摘下面具，当他回到基地做研究的时候，就带上面具。漫长的时间与无数次的失败，不断的折磨着他，终于，他崩溃了。现在他又记起来了，他觉得永生是对人类的折磨，他不希望父亲也经历这种痛苦。最后，他选择了与他的怪物父亲一起走向了毁灭。</a:t>
            </a:r>
            <a:endParaRPr sz="3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未来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6202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132" name="Shape 132"/>
          <p:cNvSpPr/>
          <p:nvPr/>
        </p:nvSpPr>
        <p:spPr>
          <a:xfrm>
            <a:off x="2414016" y="5833044"/>
            <a:ext cx="20738592" cy="4411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algn="l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玩家通过帮助游戏角色探索整个秘密基地，收集关于基地做永生试验的资料和基地的背景故事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事的载体暂定为 神秘的石板，刻有神秘的文字，角色手里的设备可破译，但需要时间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事的内容大致为 基地的由来，基地的试验，人类永生的发现，骷髅面具的含义，外星人的秘密，神秘组织遍布全球</a:t>
            </a:r>
            <a:endParaRPr lang="en-US" altLang="zh-CN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背景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29767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UI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77056" y="3035062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961608" y="3053349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83968" y="11143642"/>
            <a:ext cx="6126480" cy="1800000"/>
          </a:xfrm>
          <a:prstGeom prst="rect">
            <a:avLst/>
          </a:prstGeom>
          <a:noFill/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90792" y="11687027"/>
            <a:ext cx="2414016" cy="8961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350984" y="11687027"/>
            <a:ext cx="2414016" cy="89611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flipV="1">
            <a:off x="3877056" y="8503920"/>
            <a:ext cx="36576" cy="24034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Freeform 31"/>
          <p:cNvSpPr/>
          <p:nvPr/>
        </p:nvSpPr>
        <p:spPr>
          <a:xfrm>
            <a:off x="3931920" y="7662672"/>
            <a:ext cx="6035040" cy="1024128"/>
          </a:xfrm>
          <a:custGeom>
            <a:avLst/>
            <a:gdLst>
              <a:gd name="connsiteX0" fmla="*/ 0 w 6035040"/>
              <a:gd name="connsiteY0" fmla="*/ 841248 h 1024128"/>
              <a:gd name="connsiteX1" fmla="*/ 237744 w 6035040"/>
              <a:gd name="connsiteY1" fmla="*/ 585216 h 1024128"/>
              <a:gd name="connsiteX2" fmla="*/ 347472 w 6035040"/>
              <a:gd name="connsiteY2" fmla="*/ 512064 h 1024128"/>
              <a:gd name="connsiteX3" fmla="*/ 402336 w 6035040"/>
              <a:gd name="connsiteY3" fmla="*/ 438912 h 1024128"/>
              <a:gd name="connsiteX4" fmla="*/ 475488 w 6035040"/>
              <a:gd name="connsiteY4" fmla="*/ 384048 h 1024128"/>
              <a:gd name="connsiteX5" fmla="*/ 566928 w 6035040"/>
              <a:gd name="connsiteY5" fmla="*/ 292608 h 1024128"/>
              <a:gd name="connsiteX6" fmla="*/ 603504 w 6035040"/>
              <a:gd name="connsiteY6" fmla="*/ 237744 h 1024128"/>
              <a:gd name="connsiteX7" fmla="*/ 658368 w 6035040"/>
              <a:gd name="connsiteY7" fmla="*/ 201168 h 1024128"/>
              <a:gd name="connsiteX8" fmla="*/ 786384 w 6035040"/>
              <a:gd name="connsiteY8" fmla="*/ 109728 h 1024128"/>
              <a:gd name="connsiteX9" fmla="*/ 822960 w 6035040"/>
              <a:gd name="connsiteY9" fmla="*/ 54864 h 1024128"/>
              <a:gd name="connsiteX10" fmla="*/ 841248 w 6035040"/>
              <a:gd name="connsiteY10" fmla="*/ 0 h 1024128"/>
              <a:gd name="connsiteX11" fmla="*/ 896112 w 6035040"/>
              <a:gd name="connsiteY11" fmla="*/ 54864 h 1024128"/>
              <a:gd name="connsiteX12" fmla="*/ 950976 w 6035040"/>
              <a:gd name="connsiteY12" fmla="*/ 201168 h 1024128"/>
              <a:gd name="connsiteX13" fmla="*/ 1024128 w 6035040"/>
              <a:gd name="connsiteY13" fmla="*/ 365760 h 1024128"/>
              <a:gd name="connsiteX14" fmla="*/ 1078992 w 6035040"/>
              <a:gd name="connsiteY14" fmla="*/ 402336 h 1024128"/>
              <a:gd name="connsiteX15" fmla="*/ 1097280 w 6035040"/>
              <a:gd name="connsiteY15" fmla="*/ 475488 h 1024128"/>
              <a:gd name="connsiteX16" fmla="*/ 1152144 w 6035040"/>
              <a:gd name="connsiteY16" fmla="*/ 548640 h 1024128"/>
              <a:gd name="connsiteX17" fmla="*/ 1243584 w 6035040"/>
              <a:gd name="connsiteY17" fmla="*/ 658368 h 1024128"/>
              <a:gd name="connsiteX18" fmla="*/ 1261872 w 6035040"/>
              <a:gd name="connsiteY18" fmla="*/ 713232 h 1024128"/>
              <a:gd name="connsiteX19" fmla="*/ 1280160 w 6035040"/>
              <a:gd name="connsiteY19" fmla="*/ 786384 h 1024128"/>
              <a:gd name="connsiteX20" fmla="*/ 1335024 w 6035040"/>
              <a:gd name="connsiteY20" fmla="*/ 822960 h 1024128"/>
              <a:gd name="connsiteX21" fmla="*/ 1444752 w 6035040"/>
              <a:gd name="connsiteY21" fmla="*/ 1024128 h 1024128"/>
              <a:gd name="connsiteX22" fmla="*/ 1517904 w 6035040"/>
              <a:gd name="connsiteY22" fmla="*/ 932688 h 1024128"/>
              <a:gd name="connsiteX23" fmla="*/ 1572768 w 6035040"/>
              <a:gd name="connsiteY23" fmla="*/ 841248 h 1024128"/>
              <a:gd name="connsiteX24" fmla="*/ 1682496 w 6035040"/>
              <a:gd name="connsiteY24" fmla="*/ 749808 h 1024128"/>
              <a:gd name="connsiteX25" fmla="*/ 1865376 w 6035040"/>
              <a:gd name="connsiteY25" fmla="*/ 603504 h 1024128"/>
              <a:gd name="connsiteX26" fmla="*/ 1938528 w 6035040"/>
              <a:gd name="connsiteY26" fmla="*/ 530352 h 1024128"/>
              <a:gd name="connsiteX27" fmla="*/ 1993392 w 6035040"/>
              <a:gd name="connsiteY27" fmla="*/ 457200 h 1024128"/>
              <a:gd name="connsiteX28" fmla="*/ 2066544 w 6035040"/>
              <a:gd name="connsiteY28" fmla="*/ 420624 h 1024128"/>
              <a:gd name="connsiteX29" fmla="*/ 2267712 w 6035040"/>
              <a:gd name="connsiteY29" fmla="*/ 292608 h 1024128"/>
              <a:gd name="connsiteX30" fmla="*/ 2395728 w 6035040"/>
              <a:gd name="connsiteY30" fmla="*/ 256032 h 1024128"/>
              <a:gd name="connsiteX31" fmla="*/ 2505456 w 6035040"/>
              <a:gd name="connsiteY31" fmla="*/ 182880 h 1024128"/>
              <a:gd name="connsiteX32" fmla="*/ 2560320 w 6035040"/>
              <a:gd name="connsiteY32" fmla="*/ 146304 h 1024128"/>
              <a:gd name="connsiteX33" fmla="*/ 2615184 w 6035040"/>
              <a:gd name="connsiteY33" fmla="*/ 128016 h 1024128"/>
              <a:gd name="connsiteX34" fmla="*/ 2706624 w 6035040"/>
              <a:gd name="connsiteY34" fmla="*/ 36576 h 1024128"/>
              <a:gd name="connsiteX35" fmla="*/ 2724912 w 6035040"/>
              <a:gd name="connsiteY35" fmla="*/ 109728 h 1024128"/>
              <a:gd name="connsiteX36" fmla="*/ 2798064 w 6035040"/>
              <a:gd name="connsiteY36" fmla="*/ 256032 h 1024128"/>
              <a:gd name="connsiteX37" fmla="*/ 2834640 w 6035040"/>
              <a:gd name="connsiteY37" fmla="*/ 402336 h 1024128"/>
              <a:gd name="connsiteX38" fmla="*/ 2852928 w 6035040"/>
              <a:gd name="connsiteY38" fmla="*/ 457200 h 1024128"/>
              <a:gd name="connsiteX39" fmla="*/ 2871216 w 6035040"/>
              <a:gd name="connsiteY39" fmla="*/ 530352 h 1024128"/>
              <a:gd name="connsiteX40" fmla="*/ 2907792 w 6035040"/>
              <a:gd name="connsiteY40" fmla="*/ 640080 h 1024128"/>
              <a:gd name="connsiteX41" fmla="*/ 2944368 w 6035040"/>
              <a:gd name="connsiteY41" fmla="*/ 694944 h 1024128"/>
              <a:gd name="connsiteX42" fmla="*/ 2999232 w 6035040"/>
              <a:gd name="connsiteY42" fmla="*/ 676656 h 1024128"/>
              <a:gd name="connsiteX43" fmla="*/ 3054096 w 6035040"/>
              <a:gd name="connsiteY43" fmla="*/ 530352 h 1024128"/>
              <a:gd name="connsiteX44" fmla="*/ 3108960 w 6035040"/>
              <a:gd name="connsiteY44" fmla="*/ 493776 h 1024128"/>
              <a:gd name="connsiteX45" fmla="*/ 3163824 w 6035040"/>
              <a:gd name="connsiteY45" fmla="*/ 420624 h 1024128"/>
              <a:gd name="connsiteX46" fmla="*/ 3218688 w 6035040"/>
              <a:gd name="connsiteY46" fmla="*/ 365760 h 1024128"/>
              <a:gd name="connsiteX47" fmla="*/ 3236976 w 6035040"/>
              <a:gd name="connsiteY47" fmla="*/ 310896 h 1024128"/>
              <a:gd name="connsiteX48" fmla="*/ 3291840 w 6035040"/>
              <a:gd name="connsiteY48" fmla="*/ 347472 h 1024128"/>
              <a:gd name="connsiteX49" fmla="*/ 3328416 w 6035040"/>
              <a:gd name="connsiteY49" fmla="*/ 420624 h 1024128"/>
              <a:gd name="connsiteX50" fmla="*/ 3383280 w 6035040"/>
              <a:gd name="connsiteY50" fmla="*/ 475488 h 1024128"/>
              <a:gd name="connsiteX51" fmla="*/ 3456432 w 6035040"/>
              <a:gd name="connsiteY51" fmla="*/ 585216 h 1024128"/>
              <a:gd name="connsiteX52" fmla="*/ 3474720 w 6035040"/>
              <a:gd name="connsiteY52" fmla="*/ 640080 h 1024128"/>
              <a:gd name="connsiteX53" fmla="*/ 3511296 w 6035040"/>
              <a:gd name="connsiteY53" fmla="*/ 694944 h 1024128"/>
              <a:gd name="connsiteX54" fmla="*/ 3730752 w 6035040"/>
              <a:gd name="connsiteY54" fmla="*/ 493776 h 1024128"/>
              <a:gd name="connsiteX55" fmla="*/ 3785616 w 6035040"/>
              <a:gd name="connsiteY55" fmla="*/ 438912 h 1024128"/>
              <a:gd name="connsiteX56" fmla="*/ 3877056 w 6035040"/>
              <a:gd name="connsiteY56" fmla="*/ 384048 h 1024128"/>
              <a:gd name="connsiteX57" fmla="*/ 3931920 w 6035040"/>
              <a:gd name="connsiteY57" fmla="*/ 329184 h 1024128"/>
              <a:gd name="connsiteX58" fmla="*/ 4005072 w 6035040"/>
              <a:gd name="connsiteY58" fmla="*/ 274320 h 1024128"/>
              <a:gd name="connsiteX59" fmla="*/ 4078224 w 6035040"/>
              <a:gd name="connsiteY59" fmla="*/ 182880 h 1024128"/>
              <a:gd name="connsiteX60" fmla="*/ 4114800 w 6035040"/>
              <a:gd name="connsiteY60" fmla="*/ 128016 h 1024128"/>
              <a:gd name="connsiteX61" fmla="*/ 4169664 w 6035040"/>
              <a:gd name="connsiteY61" fmla="*/ 73152 h 1024128"/>
              <a:gd name="connsiteX62" fmla="*/ 4242816 w 6035040"/>
              <a:gd name="connsiteY62" fmla="*/ 109728 h 1024128"/>
              <a:gd name="connsiteX63" fmla="*/ 4297680 w 6035040"/>
              <a:gd name="connsiteY63" fmla="*/ 219456 h 1024128"/>
              <a:gd name="connsiteX64" fmla="*/ 4370832 w 6035040"/>
              <a:gd name="connsiteY64" fmla="*/ 329184 h 1024128"/>
              <a:gd name="connsiteX65" fmla="*/ 4425696 w 6035040"/>
              <a:gd name="connsiteY65" fmla="*/ 493776 h 1024128"/>
              <a:gd name="connsiteX66" fmla="*/ 4443984 w 6035040"/>
              <a:gd name="connsiteY66" fmla="*/ 566928 h 1024128"/>
              <a:gd name="connsiteX67" fmla="*/ 4462272 w 6035040"/>
              <a:gd name="connsiteY67" fmla="*/ 621792 h 1024128"/>
              <a:gd name="connsiteX68" fmla="*/ 4517136 w 6035040"/>
              <a:gd name="connsiteY68" fmla="*/ 676656 h 1024128"/>
              <a:gd name="connsiteX69" fmla="*/ 4535424 w 6035040"/>
              <a:gd name="connsiteY69" fmla="*/ 731520 h 1024128"/>
              <a:gd name="connsiteX70" fmla="*/ 4608576 w 6035040"/>
              <a:gd name="connsiteY70" fmla="*/ 713232 h 1024128"/>
              <a:gd name="connsiteX71" fmla="*/ 4864608 w 6035040"/>
              <a:gd name="connsiteY71" fmla="*/ 585216 h 1024128"/>
              <a:gd name="connsiteX72" fmla="*/ 4901184 w 6035040"/>
              <a:gd name="connsiteY72" fmla="*/ 512064 h 1024128"/>
              <a:gd name="connsiteX73" fmla="*/ 4956048 w 6035040"/>
              <a:gd name="connsiteY73" fmla="*/ 475488 h 1024128"/>
              <a:gd name="connsiteX74" fmla="*/ 5010912 w 6035040"/>
              <a:gd name="connsiteY74" fmla="*/ 420624 h 1024128"/>
              <a:gd name="connsiteX75" fmla="*/ 5102352 w 6035040"/>
              <a:gd name="connsiteY75" fmla="*/ 329184 h 1024128"/>
              <a:gd name="connsiteX76" fmla="*/ 5120640 w 6035040"/>
              <a:gd name="connsiteY76" fmla="*/ 274320 h 1024128"/>
              <a:gd name="connsiteX77" fmla="*/ 5248656 w 6035040"/>
              <a:gd name="connsiteY77" fmla="*/ 347472 h 1024128"/>
              <a:gd name="connsiteX78" fmla="*/ 5303520 w 6035040"/>
              <a:gd name="connsiteY78" fmla="*/ 457200 h 1024128"/>
              <a:gd name="connsiteX79" fmla="*/ 5376672 w 6035040"/>
              <a:gd name="connsiteY79" fmla="*/ 566928 h 1024128"/>
              <a:gd name="connsiteX80" fmla="*/ 5394960 w 6035040"/>
              <a:gd name="connsiteY80" fmla="*/ 621792 h 1024128"/>
              <a:gd name="connsiteX81" fmla="*/ 5504688 w 6035040"/>
              <a:gd name="connsiteY81" fmla="*/ 768096 h 1024128"/>
              <a:gd name="connsiteX82" fmla="*/ 5522976 w 6035040"/>
              <a:gd name="connsiteY82" fmla="*/ 841248 h 1024128"/>
              <a:gd name="connsiteX83" fmla="*/ 5596128 w 6035040"/>
              <a:gd name="connsiteY83" fmla="*/ 768096 h 1024128"/>
              <a:gd name="connsiteX84" fmla="*/ 5742432 w 6035040"/>
              <a:gd name="connsiteY84" fmla="*/ 603504 h 1024128"/>
              <a:gd name="connsiteX85" fmla="*/ 5815584 w 6035040"/>
              <a:gd name="connsiteY85" fmla="*/ 493776 h 1024128"/>
              <a:gd name="connsiteX86" fmla="*/ 5852160 w 6035040"/>
              <a:gd name="connsiteY86" fmla="*/ 438912 h 1024128"/>
              <a:gd name="connsiteX87" fmla="*/ 5870448 w 6035040"/>
              <a:gd name="connsiteY87" fmla="*/ 384048 h 1024128"/>
              <a:gd name="connsiteX88" fmla="*/ 5961888 w 6035040"/>
              <a:gd name="connsiteY88" fmla="*/ 310896 h 1024128"/>
              <a:gd name="connsiteX89" fmla="*/ 6016752 w 6035040"/>
              <a:gd name="connsiteY89" fmla="*/ 201168 h 1024128"/>
              <a:gd name="connsiteX90" fmla="*/ 6035040 w 6035040"/>
              <a:gd name="connsiteY90" fmla="*/ 164592 h 102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035040" h="1024128">
                <a:moveTo>
                  <a:pt x="0" y="841248"/>
                </a:moveTo>
                <a:cubicBezTo>
                  <a:pt x="149002" y="667413"/>
                  <a:pt x="69987" y="752973"/>
                  <a:pt x="237744" y="585216"/>
                </a:cubicBezTo>
                <a:cubicBezTo>
                  <a:pt x="306239" y="516721"/>
                  <a:pt x="268072" y="538531"/>
                  <a:pt x="347472" y="512064"/>
                </a:cubicBezTo>
                <a:cubicBezTo>
                  <a:pt x="365760" y="487680"/>
                  <a:pt x="380783" y="460465"/>
                  <a:pt x="402336" y="438912"/>
                </a:cubicBezTo>
                <a:cubicBezTo>
                  <a:pt x="423889" y="417359"/>
                  <a:pt x="455975" y="407463"/>
                  <a:pt x="475488" y="384048"/>
                </a:cubicBezTo>
                <a:cubicBezTo>
                  <a:pt x="571592" y="268724"/>
                  <a:pt x="378678" y="386733"/>
                  <a:pt x="566928" y="292608"/>
                </a:cubicBezTo>
                <a:cubicBezTo>
                  <a:pt x="579120" y="274320"/>
                  <a:pt x="587962" y="253286"/>
                  <a:pt x="603504" y="237744"/>
                </a:cubicBezTo>
                <a:cubicBezTo>
                  <a:pt x="619046" y="222202"/>
                  <a:pt x="640483" y="213943"/>
                  <a:pt x="658368" y="201168"/>
                </a:cubicBezTo>
                <a:cubicBezTo>
                  <a:pt x="817155" y="87749"/>
                  <a:pt x="657086" y="195926"/>
                  <a:pt x="786384" y="109728"/>
                </a:cubicBezTo>
                <a:cubicBezTo>
                  <a:pt x="798576" y="91440"/>
                  <a:pt x="813130" y="74523"/>
                  <a:pt x="822960" y="54864"/>
                </a:cubicBezTo>
                <a:cubicBezTo>
                  <a:pt x="831581" y="37622"/>
                  <a:pt x="821971" y="0"/>
                  <a:pt x="841248" y="0"/>
                </a:cubicBezTo>
                <a:cubicBezTo>
                  <a:pt x="867111" y="0"/>
                  <a:pt x="877824" y="36576"/>
                  <a:pt x="896112" y="54864"/>
                </a:cubicBezTo>
                <a:cubicBezTo>
                  <a:pt x="935707" y="213244"/>
                  <a:pt x="887221" y="41780"/>
                  <a:pt x="950976" y="201168"/>
                </a:cubicBezTo>
                <a:cubicBezTo>
                  <a:pt x="975121" y="261529"/>
                  <a:pt x="977215" y="318847"/>
                  <a:pt x="1024128" y="365760"/>
                </a:cubicBezTo>
                <a:cubicBezTo>
                  <a:pt x="1039670" y="381302"/>
                  <a:pt x="1060704" y="390144"/>
                  <a:pt x="1078992" y="402336"/>
                </a:cubicBezTo>
                <a:cubicBezTo>
                  <a:pt x="1085088" y="426720"/>
                  <a:pt x="1086040" y="453007"/>
                  <a:pt x="1097280" y="475488"/>
                </a:cubicBezTo>
                <a:cubicBezTo>
                  <a:pt x="1110911" y="502750"/>
                  <a:pt x="1134428" y="523837"/>
                  <a:pt x="1152144" y="548640"/>
                </a:cubicBezTo>
                <a:cubicBezTo>
                  <a:pt x="1215797" y="637754"/>
                  <a:pt x="1158198" y="572982"/>
                  <a:pt x="1243584" y="658368"/>
                </a:cubicBezTo>
                <a:cubicBezTo>
                  <a:pt x="1249680" y="676656"/>
                  <a:pt x="1256576" y="694696"/>
                  <a:pt x="1261872" y="713232"/>
                </a:cubicBezTo>
                <a:cubicBezTo>
                  <a:pt x="1268777" y="737399"/>
                  <a:pt x="1266218" y="765471"/>
                  <a:pt x="1280160" y="786384"/>
                </a:cubicBezTo>
                <a:cubicBezTo>
                  <a:pt x="1292352" y="804672"/>
                  <a:pt x="1316736" y="810768"/>
                  <a:pt x="1335024" y="822960"/>
                </a:cubicBezTo>
                <a:cubicBezTo>
                  <a:pt x="1418006" y="988923"/>
                  <a:pt x="1377931" y="923897"/>
                  <a:pt x="1444752" y="1024128"/>
                </a:cubicBezTo>
                <a:cubicBezTo>
                  <a:pt x="1486950" y="897533"/>
                  <a:pt x="1427663" y="1037969"/>
                  <a:pt x="1517904" y="932688"/>
                </a:cubicBezTo>
                <a:cubicBezTo>
                  <a:pt x="1541037" y="905700"/>
                  <a:pt x="1551441" y="869684"/>
                  <a:pt x="1572768" y="841248"/>
                </a:cubicBezTo>
                <a:cubicBezTo>
                  <a:pt x="1607971" y="794311"/>
                  <a:pt x="1636029" y="780786"/>
                  <a:pt x="1682496" y="749808"/>
                </a:cubicBezTo>
                <a:cubicBezTo>
                  <a:pt x="1777034" y="608001"/>
                  <a:pt x="1713945" y="653981"/>
                  <a:pt x="1865376" y="603504"/>
                </a:cubicBezTo>
                <a:cubicBezTo>
                  <a:pt x="1906641" y="479708"/>
                  <a:pt x="1848495" y="605380"/>
                  <a:pt x="1938528" y="530352"/>
                </a:cubicBezTo>
                <a:cubicBezTo>
                  <a:pt x="1961943" y="510839"/>
                  <a:pt x="1970250" y="477036"/>
                  <a:pt x="1993392" y="457200"/>
                </a:cubicBezTo>
                <a:cubicBezTo>
                  <a:pt x="2014091" y="439458"/>
                  <a:pt x="2043167" y="434650"/>
                  <a:pt x="2066544" y="420624"/>
                </a:cubicBezTo>
                <a:cubicBezTo>
                  <a:pt x="2072682" y="416941"/>
                  <a:pt x="2246256" y="297972"/>
                  <a:pt x="2267712" y="292608"/>
                </a:cubicBezTo>
                <a:cubicBezTo>
                  <a:pt x="2359566" y="269645"/>
                  <a:pt x="2317019" y="282268"/>
                  <a:pt x="2395728" y="256032"/>
                </a:cubicBezTo>
                <a:cubicBezTo>
                  <a:pt x="2460015" y="159601"/>
                  <a:pt x="2395235" y="230118"/>
                  <a:pt x="2505456" y="182880"/>
                </a:cubicBezTo>
                <a:cubicBezTo>
                  <a:pt x="2525658" y="174222"/>
                  <a:pt x="2540661" y="156134"/>
                  <a:pt x="2560320" y="146304"/>
                </a:cubicBezTo>
                <a:cubicBezTo>
                  <a:pt x="2577562" y="137683"/>
                  <a:pt x="2596896" y="134112"/>
                  <a:pt x="2615184" y="128016"/>
                </a:cubicBezTo>
                <a:cubicBezTo>
                  <a:pt x="2621280" y="118872"/>
                  <a:pt x="2676144" y="21336"/>
                  <a:pt x="2706624" y="36576"/>
                </a:cubicBezTo>
                <a:cubicBezTo>
                  <a:pt x="2729105" y="47816"/>
                  <a:pt x="2715245" y="86527"/>
                  <a:pt x="2724912" y="109728"/>
                </a:cubicBezTo>
                <a:cubicBezTo>
                  <a:pt x="2745883" y="160058"/>
                  <a:pt x="2780822" y="204306"/>
                  <a:pt x="2798064" y="256032"/>
                </a:cubicBezTo>
                <a:cubicBezTo>
                  <a:pt x="2839868" y="381444"/>
                  <a:pt x="2790503" y="225787"/>
                  <a:pt x="2834640" y="402336"/>
                </a:cubicBezTo>
                <a:cubicBezTo>
                  <a:pt x="2839315" y="421038"/>
                  <a:pt x="2847632" y="438664"/>
                  <a:pt x="2852928" y="457200"/>
                </a:cubicBezTo>
                <a:cubicBezTo>
                  <a:pt x="2859833" y="481367"/>
                  <a:pt x="2863994" y="506278"/>
                  <a:pt x="2871216" y="530352"/>
                </a:cubicBezTo>
                <a:cubicBezTo>
                  <a:pt x="2882295" y="567281"/>
                  <a:pt x="2886406" y="608001"/>
                  <a:pt x="2907792" y="640080"/>
                </a:cubicBezTo>
                <a:lnTo>
                  <a:pt x="2944368" y="694944"/>
                </a:lnTo>
                <a:cubicBezTo>
                  <a:pt x="2962656" y="688848"/>
                  <a:pt x="2988539" y="692696"/>
                  <a:pt x="2999232" y="676656"/>
                </a:cubicBezTo>
                <a:cubicBezTo>
                  <a:pt x="3103910" y="519639"/>
                  <a:pt x="2942239" y="642209"/>
                  <a:pt x="3054096" y="530352"/>
                </a:cubicBezTo>
                <a:cubicBezTo>
                  <a:pt x="3069638" y="514810"/>
                  <a:pt x="3093418" y="509318"/>
                  <a:pt x="3108960" y="493776"/>
                </a:cubicBezTo>
                <a:cubicBezTo>
                  <a:pt x="3130513" y="472223"/>
                  <a:pt x="3143988" y="443766"/>
                  <a:pt x="3163824" y="420624"/>
                </a:cubicBezTo>
                <a:cubicBezTo>
                  <a:pt x="3180656" y="400987"/>
                  <a:pt x="3200400" y="384048"/>
                  <a:pt x="3218688" y="365760"/>
                </a:cubicBezTo>
                <a:cubicBezTo>
                  <a:pt x="3224784" y="347472"/>
                  <a:pt x="3218274" y="315571"/>
                  <a:pt x="3236976" y="310896"/>
                </a:cubicBezTo>
                <a:cubicBezTo>
                  <a:pt x="3258299" y="305565"/>
                  <a:pt x="3277769" y="330587"/>
                  <a:pt x="3291840" y="347472"/>
                </a:cubicBezTo>
                <a:cubicBezTo>
                  <a:pt x="3309293" y="368415"/>
                  <a:pt x="3312570" y="398440"/>
                  <a:pt x="3328416" y="420624"/>
                </a:cubicBezTo>
                <a:cubicBezTo>
                  <a:pt x="3343449" y="441670"/>
                  <a:pt x="3364992" y="457200"/>
                  <a:pt x="3383280" y="475488"/>
                </a:cubicBezTo>
                <a:cubicBezTo>
                  <a:pt x="3426764" y="605941"/>
                  <a:pt x="3365105" y="448226"/>
                  <a:pt x="3456432" y="585216"/>
                </a:cubicBezTo>
                <a:cubicBezTo>
                  <a:pt x="3467125" y="601256"/>
                  <a:pt x="3466099" y="622838"/>
                  <a:pt x="3474720" y="640080"/>
                </a:cubicBezTo>
                <a:cubicBezTo>
                  <a:pt x="3484550" y="659739"/>
                  <a:pt x="3499104" y="676656"/>
                  <a:pt x="3511296" y="694944"/>
                </a:cubicBezTo>
                <a:cubicBezTo>
                  <a:pt x="3649859" y="584093"/>
                  <a:pt x="3575135" y="649393"/>
                  <a:pt x="3730752" y="493776"/>
                </a:cubicBezTo>
                <a:cubicBezTo>
                  <a:pt x="3749040" y="475488"/>
                  <a:pt x="3763439" y="452218"/>
                  <a:pt x="3785616" y="438912"/>
                </a:cubicBezTo>
                <a:cubicBezTo>
                  <a:pt x="3816096" y="420624"/>
                  <a:pt x="3848620" y="405375"/>
                  <a:pt x="3877056" y="384048"/>
                </a:cubicBezTo>
                <a:cubicBezTo>
                  <a:pt x="3897747" y="368530"/>
                  <a:pt x="3912283" y="346016"/>
                  <a:pt x="3931920" y="329184"/>
                </a:cubicBezTo>
                <a:cubicBezTo>
                  <a:pt x="3955062" y="309348"/>
                  <a:pt x="3980688" y="292608"/>
                  <a:pt x="4005072" y="274320"/>
                </a:cubicBezTo>
                <a:cubicBezTo>
                  <a:pt x="4040675" y="167511"/>
                  <a:pt x="3995503" y="265601"/>
                  <a:pt x="4078224" y="182880"/>
                </a:cubicBezTo>
                <a:cubicBezTo>
                  <a:pt x="4093766" y="167338"/>
                  <a:pt x="4100729" y="144901"/>
                  <a:pt x="4114800" y="128016"/>
                </a:cubicBezTo>
                <a:cubicBezTo>
                  <a:pt x="4131357" y="108147"/>
                  <a:pt x="4151376" y="91440"/>
                  <a:pt x="4169664" y="73152"/>
                </a:cubicBezTo>
                <a:cubicBezTo>
                  <a:pt x="4194048" y="85344"/>
                  <a:pt x="4221873" y="92275"/>
                  <a:pt x="4242816" y="109728"/>
                </a:cubicBezTo>
                <a:cubicBezTo>
                  <a:pt x="4293208" y="151721"/>
                  <a:pt x="4269702" y="169096"/>
                  <a:pt x="4297680" y="219456"/>
                </a:cubicBezTo>
                <a:cubicBezTo>
                  <a:pt x="4319028" y="257883"/>
                  <a:pt x="4356931" y="287481"/>
                  <a:pt x="4370832" y="329184"/>
                </a:cubicBezTo>
                <a:cubicBezTo>
                  <a:pt x="4389120" y="384048"/>
                  <a:pt x="4411670" y="437671"/>
                  <a:pt x="4425696" y="493776"/>
                </a:cubicBezTo>
                <a:cubicBezTo>
                  <a:pt x="4431792" y="518160"/>
                  <a:pt x="4437079" y="542761"/>
                  <a:pt x="4443984" y="566928"/>
                </a:cubicBezTo>
                <a:cubicBezTo>
                  <a:pt x="4449280" y="585464"/>
                  <a:pt x="4451579" y="605752"/>
                  <a:pt x="4462272" y="621792"/>
                </a:cubicBezTo>
                <a:cubicBezTo>
                  <a:pt x="4476618" y="643311"/>
                  <a:pt x="4498848" y="658368"/>
                  <a:pt x="4517136" y="676656"/>
                </a:cubicBezTo>
                <a:cubicBezTo>
                  <a:pt x="4523232" y="694944"/>
                  <a:pt x="4517526" y="724361"/>
                  <a:pt x="4535424" y="731520"/>
                </a:cubicBezTo>
                <a:cubicBezTo>
                  <a:pt x="4558761" y="740855"/>
                  <a:pt x="4586095" y="724472"/>
                  <a:pt x="4608576" y="713232"/>
                </a:cubicBezTo>
                <a:cubicBezTo>
                  <a:pt x="4894782" y="570129"/>
                  <a:pt x="4693576" y="627974"/>
                  <a:pt x="4864608" y="585216"/>
                </a:cubicBezTo>
                <a:cubicBezTo>
                  <a:pt x="4876800" y="560832"/>
                  <a:pt x="4883731" y="533007"/>
                  <a:pt x="4901184" y="512064"/>
                </a:cubicBezTo>
                <a:cubicBezTo>
                  <a:pt x="4915255" y="495179"/>
                  <a:pt x="4939163" y="489559"/>
                  <a:pt x="4956048" y="475488"/>
                </a:cubicBezTo>
                <a:cubicBezTo>
                  <a:pt x="4975917" y="458931"/>
                  <a:pt x="4994355" y="440493"/>
                  <a:pt x="5010912" y="420624"/>
                </a:cubicBezTo>
                <a:cubicBezTo>
                  <a:pt x="5087112" y="329184"/>
                  <a:pt x="5001768" y="396240"/>
                  <a:pt x="5102352" y="329184"/>
                </a:cubicBezTo>
                <a:cubicBezTo>
                  <a:pt x="5108448" y="310896"/>
                  <a:pt x="5103398" y="282941"/>
                  <a:pt x="5120640" y="274320"/>
                </a:cubicBezTo>
                <a:cubicBezTo>
                  <a:pt x="5148539" y="260371"/>
                  <a:pt x="5248438" y="347254"/>
                  <a:pt x="5248656" y="347472"/>
                </a:cubicBezTo>
                <a:cubicBezTo>
                  <a:pt x="5309546" y="408362"/>
                  <a:pt x="5266335" y="390267"/>
                  <a:pt x="5303520" y="457200"/>
                </a:cubicBezTo>
                <a:cubicBezTo>
                  <a:pt x="5324868" y="495627"/>
                  <a:pt x="5355324" y="528501"/>
                  <a:pt x="5376672" y="566928"/>
                </a:cubicBezTo>
                <a:cubicBezTo>
                  <a:pt x="5386034" y="583779"/>
                  <a:pt x="5386339" y="604550"/>
                  <a:pt x="5394960" y="621792"/>
                </a:cubicBezTo>
                <a:cubicBezTo>
                  <a:pt x="5440407" y="712686"/>
                  <a:pt x="5441223" y="704631"/>
                  <a:pt x="5504688" y="768096"/>
                </a:cubicBezTo>
                <a:cubicBezTo>
                  <a:pt x="5510784" y="792480"/>
                  <a:pt x="5497842" y="841248"/>
                  <a:pt x="5522976" y="841248"/>
                </a:cubicBezTo>
                <a:cubicBezTo>
                  <a:pt x="5557460" y="841248"/>
                  <a:pt x="5573059" y="793728"/>
                  <a:pt x="5596128" y="768096"/>
                </a:cubicBezTo>
                <a:cubicBezTo>
                  <a:pt x="5790523" y="552102"/>
                  <a:pt x="5606969" y="738967"/>
                  <a:pt x="5742432" y="603504"/>
                </a:cubicBezTo>
                <a:cubicBezTo>
                  <a:pt x="5775679" y="470516"/>
                  <a:pt x="5731387" y="577973"/>
                  <a:pt x="5815584" y="493776"/>
                </a:cubicBezTo>
                <a:cubicBezTo>
                  <a:pt x="5831126" y="478234"/>
                  <a:pt x="5842330" y="458571"/>
                  <a:pt x="5852160" y="438912"/>
                </a:cubicBezTo>
                <a:cubicBezTo>
                  <a:pt x="5860781" y="421670"/>
                  <a:pt x="5857903" y="398684"/>
                  <a:pt x="5870448" y="384048"/>
                </a:cubicBezTo>
                <a:cubicBezTo>
                  <a:pt x="5895851" y="354412"/>
                  <a:pt x="5934287" y="338497"/>
                  <a:pt x="5961888" y="310896"/>
                </a:cubicBezTo>
                <a:cubicBezTo>
                  <a:pt x="6002993" y="269791"/>
                  <a:pt x="5996920" y="250748"/>
                  <a:pt x="6016752" y="201168"/>
                </a:cubicBezTo>
                <a:cubicBezTo>
                  <a:pt x="6021814" y="188512"/>
                  <a:pt x="6028944" y="176784"/>
                  <a:pt x="6035040" y="164592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01184" y="6170412"/>
            <a:ext cx="442569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正在建立连接</a:t>
            </a: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979408" y="3175226"/>
            <a:ext cx="822960" cy="836732"/>
          </a:xfrm>
          <a:prstGeom prst="ellipse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设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212080" y="8980736"/>
            <a:ext cx="3639312" cy="658368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对话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212080" y="10266251"/>
            <a:ext cx="3639312" cy="658368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FFFFFF"/>
                </a:solidFill>
              </a:rPr>
              <a:t>神</a:t>
            </a:r>
            <a:r>
              <a:rPr lang="zh-CN" altLang="en-US" sz="3200" dirty="0" smtClean="0">
                <a:solidFill>
                  <a:srgbClr val="FFFFFF"/>
                </a:solidFill>
              </a:rPr>
              <a:t>秘石板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212080" y="11528737"/>
            <a:ext cx="3639312" cy="658368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 dirty="0">
                <a:solidFill>
                  <a:srgbClr val="FFFFFF"/>
                </a:solidFill>
              </a:rPr>
              <a:t>人物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31768" y="3094534"/>
            <a:ext cx="3230880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连接成功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52772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-31818" y="-153408"/>
            <a:ext cx="24447634" cy="2786882"/>
          </a:xfrm>
          <a:prstGeom prst="rect">
            <a:avLst/>
          </a:prstGeom>
          <a:solidFill>
            <a:srgbClr val="00AE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1254" y="-122759"/>
            <a:ext cx="24526507" cy="2756232"/>
          </a:xfrm>
          <a:prstGeom prst="rect">
            <a:avLst/>
          </a:prstGeom>
          <a:solidFill>
            <a:srgbClr val="000000">
              <a:alpha val="7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8213" y="-109728"/>
            <a:ext cx="3800445" cy="109347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0327051" y="1170225"/>
            <a:ext cx="3693319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dirty="0" smtClean="0"/>
              <a:t>游戏介绍</a:t>
            </a:r>
            <a:endParaRPr dirty="0" smtClean="0"/>
          </a:p>
        </p:txBody>
      </p:sp>
      <p:sp>
        <p:nvSpPr>
          <p:cNvPr id="3" name="Rectangle 2"/>
          <p:cNvSpPr/>
          <p:nvPr/>
        </p:nvSpPr>
        <p:spPr>
          <a:xfrm>
            <a:off x="-50106" y="2599045"/>
            <a:ext cx="3521467" cy="872034"/>
          </a:xfrm>
          <a:prstGeom prst="rect">
            <a:avLst/>
          </a:prstGeom>
          <a:solidFill>
            <a:srgbClr val="00AF66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UI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62407" y="3236229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32567" y="3277414"/>
            <a:ext cx="3230880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神秘石板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82759" y="4864608"/>
            <a:ext cx="1499616" cy="216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273421" y="4811040"/>
            <a:ext cx="1499616" cy="216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82759" y="7917695"/>
            <a:ext cx="1499616" cy="21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185823" y="7917695"/>
            <a:ext cx="1499616" cy="216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82759" y="10831583"/>
            <a:ext cx="1499616" cy="21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85823" y="10831583"/>
            <a:ext cx="1499616" cy="2160000"/>
          </a:xfrm>
          <a:prstGeom prst="round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29623" y="3277414"/>
            <a:ext cx="6126480" cy="9894554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199783" y="3318599"/>
            <a:ext cx="3230880" cy="595035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神秘石板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96160" y="4644298"/>
            <a:ext cx="3858768" cy="77970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Sdafsdaf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sdf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adsfadf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asd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 das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adsaf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da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dfa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dfsa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sa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ssdff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25647" y="6678719"/>
            <a:ext cx="214122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：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09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73028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341</Words>
  <Application>Microsoft Office PowerPoint</Application>
  <PresentationFormat>Custom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Helvetica Light</vt:lpstr>
      <vt:lpstr>Helvetica Neue</vt:lpstr>
      <vt:lpstr>微软雅黑</vt:lpstr>
      <vt:lpstr>Helvetica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55</cp:revision>
  <dcterms:modified xsi:type="dcterms:W3CDTF">2018-04-11T13:55:26Z</dcterms:modified>
</cp:coreProperties>
</file>