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7E4"/>
    <a:srgbClr val="F5F1ED"/>
    <a:srgbClr val="F5F9F4"/>
    <a:srgbClr val="D5D4E6"/>
    <a:srgbClr val="B6B3C4"/>
    <a:srgbClr val="00AE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970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1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359" y="839208"/>
            <a:ext cx="6139208" cy="547977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21237535">
            <a:off x="6015789" y="5534526"/>
            <a:ext cx="1232034" cy="500514"/>
          </a:xfrm>
          <a:prstGeom prst="rect">
            <a:avLst/>
          </a:prstGeom>
          <a:solidFill>
            <a:srgbClr val="EFE7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吴亦凡</a:t>
            </a:r>
            <a:endParaRPr lang="zh-CN" alt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55226" y="1026395"/>
            <a:ext cx="18865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0" dirty="0" err="1" smtClean="0">
                <a:solidFill>
                  <a:schemeClr val="accent6"/>
                </a:solidFill>
              </a:rPr>
              <a:t>Skr</a:t>
            </a:r>
            <a:endParaRPr lang="zh-CN" altLang="en-US" sz="7000" dirty="0">
              <a:solidFill>
                <a:schemeClr val="accent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70740" y="1026395"/>
            <a:ext cx="18865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0" dirty="0" err="1" smtClean="0">
                <a:solidFill>
                  <a:schemeClr val="accent6"/>
                </a:solidFill>
              </a:rPr>
              <a:t>Skr</a:t>
            </a:r>
            <a:endParaRPr lang="zh-CN" altLang="en-US" sz="70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7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9641"/>
            <a:ext cx="410198" cy="8374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1293" y="222914"/>
            <a:ext cx="213644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dirty="0" smtClean="0">
                <a:solidFill>
                  <a:prstClr val="black"/>
                </a:solidFill>
              </a:rPr>
              <a:t>游</a:t>
            </a:r>
            <a:r>
              <a:rPr lang="zh-CN" altLang="en-US" sz="3500" dirty="0" smtClean="0">
                <a:solidFill>
                  <a:prstClr val="black"/>
                </a:solidFill>
              </a:rPr>
              <a:t>戏</a:t>
            </a:r>
            <a:r>
              <a:rPr lang="zh-CN" altLang="en-US" sz="3500" dirty="0">
                <a:solidFill>
                  <a:prstClr val="black"/>
                </a:solidFill>
              </a:rPr>
              <a:t>立意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02123" y="2811566"/>
            <a:ext cx="671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让玩家体会到没有硝烟的战争（类似黑客）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5447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7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9641"/>
            <a:ext cx="410198" cy="8374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21293" y="222914"/>
            <a:ext cx="213644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dirty="0" smtClean="0"/>
              <a:t>游戏概述</a:t>
            </a:r>
            <a:endParaRPr lang="zh-CN" altLang="en-US" sz="3500" dirty="0"/>
          </a:p>
        </p:txBody>
      </p:sp>
      <p:sp>
        <p:nvSpPr>
          <p:cNvPr id="4" name="TextBox 3"/>
          <p:cNvSpPr txBox="1"/>
          <p:nvPr/>
        </p:nvSpPr>
        <p:spPr>
          <a:xfrm>
            <a:off x="3153398" y="1589518"/>
            <a:ext cx="77253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dirty="0" smtClean="0"/>
              <a:t>游戏平台：移动端</a:t>
            </a:r>
            <a:endParaRPr lang="en-US" altLang="zh-CN" dirty="0" smtClean="0"/>
          </a:p>
          <a:p>
            <a:pPr>
              <a:lnSpc>
                <a:spcPts val="3000"/>
              </a:lnSpc>
            </a:pPr>
            <a:r>
              <a:rPr lang="zh-CN" altLang="en-US" dirty="0"/>
              <a:t>游</a:t>
            </a:r>
            <a:r>
              <a:rPr lang="zh-CN" altLang="en-US" dirty="0" smtClean="0"/>
              <a:t>戏特色：让玩家体会到没有硝烟的战争，强代入感</a:t>
            </a:r>
            <a:endParaRPr lang="en-US" altLang="zh-CN" dirty="0" smtClean="0"/>
          </a:p>
          <a:p>
            <a:pPr>
              <a:lnSpc>
                <a:spcPts val="3000"/>
              </a:lnSpc>
            </a:pPr>
            <a:r>
              <a:rPr lang="zh-CN" altLang="en-US" dirty="0"/>
              <a:t>核</a:t>
            </a:r>
            <a:r>
              <a:rPr lang="zh-CN" altLang="en-US" dirty="0" smtClean="0"/>
              <a:t>心玩法：玩家通过在社交网络上操作，达成各种目的（社会工程学）</a:t>
            </a:r>
            <a:endParaRPr lang="en-US" altLang="zh-CN" dirty="0" smtClean="0"/>
          </a:p>
          <a:p>
            <a:pPr>
              <a:lnSpc>
                <a:spcPts val="3000"/>
              </a:lnSpc>
            </a:pPr>
            <a:r>
              <a:rPr lang="zh-CN" altLang="en-US" dirty="0"/>
              <a:t>剧</a:t>
            </a:r>
            <a:r>
              <a:rPr lang="zh-CN" altLang="en-US" dirty="0" smtClean="0"/>
              <a:t>情简介：一个神秘组织在网络上联系到玩家，然后会定期给玩家下达任务（影响某人的行为、杀死某人、摧毁整个国家），让玩家想办法通过社交网络完成任务，最终与素未谋面的网络上的另一个人对决。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7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9641"/>
            <a:ext cx="410198" cy="8374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1294" y="222914"/>
            <a:ext cx="309357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dirty="0" smtClean="0">
                <a:solidFill>
                  <a:prstClr val="black"/>
                </a:solidFill>
              </a:rPr>
              <a:t>主界面</a:t>
            </a:r>
            <a:endParaRPr lang="zh-CN" altLang="en-US" sz="3500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01982" y="1128045"/>
            <a:ext cx="3461047" cy="51616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4101982" y="1128045"/>
            <a:ext cx="3461047" cy="478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Mr.Z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4101982" y="5452217"/>
            <a:ext cx="3461047" cy="837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ounded Rectangle 6"/>
          <p:cNvSpPr/>
          <p:nvPr/>
        </p:nvSpPr>
        <p:spPr>
          <a:xfrm>
            <a:off x="4101982" y="1914258"/>
            <a:ext cx="1649338" cy="427290"/>
          </a:xfrm>
          <a:prstGeom prst="roundRect">
            <a:avLst>
              <a:gd name="adj" fmla="val 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扒拉扒拉扒拉</a:t>
            </a:r>
            <a:endParaRPr lang="zh-CN" alt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101982" y="2521008"/>
            <a:ext cx="1649338" cy="427290"/>
          </a:xfrm>
          <a:prstGeom prst="roundRect">
            <a:avLst>
              <a:gd name="adj" fmla="val 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扒拉扒拉啊</a:t>
            </a:r>
            <a:endParaRPr lang="zh-CN" alt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204531" y="5657316"/>
            <a:ext cx="1444239" cy="427290"/>
          </a:xfrm>
          <a:prstGeom prst="roundRect">
            <a:avLst>
              <a:gd name="adj" fmla="val 6667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扒拉扒拉啊</a:t>
            </a:r>
            <a:endParaRPr lang="zh-CN" alt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024786" y="5657316"/>
            <a:ext cx="1444239" cy="427290"/>
          </a:xfrm>
          <a:prstGeom prst="roundRect">
            <a:avLst>
              <a:gd name="adj" fmla="val 6667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扒拉扒拉啊</a:t>
            </a:r>
            <a:endParaRPr lang="zh-CN" alt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118790" y="3315768"/>
            <a:ext cx="1444239" cy="427290"/>
          </a:xfrm>
          <a:prstGeom prst="roundRect">
            <a:avLst>
              <a:gd name="adj" fmla="val 6667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扒拉扒拉啊</a:t>
            </a:r>
            <a:endParaRPr lang="zh-CN" alt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204531" y="4247259"/>
            <a:ext cx="3264494" cy="606751"/>
          </a:xfrm>
          <a:prstGeom prst="roundRect">
            <a:avLst>
              <a:gd name="adj" fmla="val 8621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阻止焦困回安徽</a:t>
            </a:r>
            <a:endParaRPr lang="zh-CN" alt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678538" y="4373308"/>
            <a:ext cx="722120" cy="3546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进入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8341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7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9641"/>
            <a:ext cx="410198" cy="8374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1293" y="222914"/>
            <a:ext cx="252955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dirty="0">
                <a:solidFill>
                  <a:prstClr val="black"/>
                </a:solidFill>
              </a:rPr>
              <a:t>任</a:t>
            </a:r>
            <a:r>
              <a:rPr lang="zh-CN" altLang="en-US" sz="3500" dirty="0" smtClean="0">
                <a:solidFill>
                  <a:prstClr val="black"/>
                </a:solidFill>
              </a:rPr>
              <a:t>务</a:t>
            </a:r>
            <a:r>
              <a:rPr lang="en-US" altLang="zh-CN" sz="3500" dirty="0" smtClean="0">
                <a:solidFill>
                  <a:prstClr val="black"/>
                </a:solidFill>
              </a:rPr>
              <a:t>1</a:t>
            </a:r>
            <a:r>
              <a:rPr lang="zh-CN" altLang="en-US" sz="3500" dirty="0" smtClean="0">
                <a:solidFill>
                  <a:prstClr val="black"/>
                </a:solidFill>
              </a:rPr>
              <a:t>界面</a:t>
            </a:r>
            <a:endParaRPr lang="zh-CN" altLang="en-US" sz="3500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9303" y="1213503"/>
            <a:ext cx="3461047" cy="51616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ounded Rectangle 4"/>
          <p:cNvSpPr/>
          <p:nvPr/>
        </p:nvSpPr>
        <p:spPr>
          <a:xfrm>
            <a:off x="709303" y="1213503"/>
            <a:ext cx="3461047" cy="427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焦困的微博</a:t>
            </a:r>
            <a:endParaRPr lang="zh-CN" alt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80217" y="2315187"/>
            <a:ext cx="2170631" cy="829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74221" y="1956987"/>
            <a:ext cx="2375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啊打发否安康啊啊</a:t>
            </a:r>
            <a:endParaRPr lang="zh-CN" altLang="en-US" dirty="0"/>
          </a:p>
        </p:txBody>
      </p:sp>
      <p:sp>
        <p:nvSpPr>
          <p:cNvPr id="8" name="Smiley Face 7"/>
          <p:cNvSpPr/>
          <p:nvPr/>
        </p:nvSpPr>
        <p:spPr>
          <a:xfrm>
            <a:off x="1251959" y="2518807"/>
            <a:ext cx="418743" cy="401652"/>
          </a:xfrm>
          <a:prstGeom prst="smileyFac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Smiley Face 8"/>
          <p:cNvSpPr/>
          <p:nvPr/>
        </p:nvSpPr>
        <p:spPr>
          <a:xfrm>
            <a:off x="1948441" y="2518807"/>
            <a:ext cx="418743" cy="401652"/>
          </a:xfrm>
          <a:prstGeom prst="smileyFac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439826" y="3148778"/>
            <a:ext cx="752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浙江</a:t>
            </a:r>
            <a:endParaRPr lang="zh-CN" altLang="en-US" sz="1200" dirty="0"/>
          </a:p>
        </p:txBody>
      </p:sp>
      <p:sp>
        <p:nvSpPr>
          <p:cNvPr id="11" name="Heart 10"/>
          <p:cNvSpPr/>
          <p:nvPr/>
        </p:nvSpPr>
        <p:spPr>
          <a:xfrm>
            <a:off x="1068224" y="3265269"/>
            <a:ext cx="183735" cy="144139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709303" y="5366759"/>
            <a:ext cx="3461047" cy="1008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92209" y="5366759"/>
            <a:ext cx="752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留言</a:t>
            </a:r>
            <a:endParaRPr lang="zh-CN" alt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867397" y="5747254"/>
            <a:ext cx="1444239" cy="427290"/>
          </a:xfrm>
          <a:prstGeom prst="roundRect">
            <a:avLst>
              <a:gd name="adj" fmla="val 6667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扒拉扒拉啊</a:t>
            </a:r>
            <a:endParaRPr lang="zh-CN" alt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2597920" y="5747254"/>
            <a:ext cx="1444239" cy="427290"/>
          </a:xfrm>
          <a:prstGeom prst="roundRect">
            <a:avLst>
              <a:gd name="adj" fmla="val 6667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扒拉扒拉啊</a:t>
            </a:r>
            <a:endParaRPr lang="zh-CN" altLang="en-US" dirty="0"/>
          </a:p>
        </p:txBody>
      </p:sp>
      <p:sp>
        <p:nvSpPr>
          <p:cNvPr id="17" name="Rectangle 16"/>
          <p:cNvSpPr/>
          <p:nvPr/>
        </p:nvSpPr>
        <p:spPr>
          <a:xfrm>
            <a:off x="4653183" y="1213503"/>
            <a:ext cx="3461047" cy="51616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ounded Rectangle 17"/>
          <p:cNvSpPr/>
          <p:nvPr/>
        </p:nvSpPr>
        <p:spPr>
          <a:xfrm>
            <a:off x="4653183" y="1213503"/>
            <a:ext cx="3461047" cy="427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焦困的通话记录</a:t>
            </a:r>
            <a:endParaRPr lang="zh-CN" altLang="en-US" dirty="0"/>
          </a:p>
        </p:txBody>
      </p:sp>
      <p:sp>
        <p:nvSpPr>
          <p:cNvPr id="25" name="Rectangle 24"/>
          <p:cNvSpPr/>
          <p:nvPr/>
        </p:nvSpPr>
        <p:spPr>
          <a:xfrm>
            <a:off x="4653183" y="1765638"/>
            <a:ext cx="3461047" cy="3826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653183" y="1765638"/>
            <a:ext cx="931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小雪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704174" y="1803098"/>
            <a:ext cx="1573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时</a:t>
            </a:r>
            <a:r>
              <a:rPr lang="zh-CN" altLang="en-US" sz="1400" dirty="0" smtClean="0"/>
              <a:t>长：</a:t>
            </a:r>
            <a:r>
              <a:rPr lang="en-US" altLang="zh-CN" sz="1400" dirty="0" smtClean="0"/>
              <a:t>1:23:00</a:t>
            </a:r>
            <a:endParaRPr lang="zh-CN" alt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4653183" y="2230388"/>
            <a:ext cx="3461047" cy="3826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4653183" y="2230388"/>
            <a:ext cx="931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张辉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704174" y="2267848"/>
            <a:ext cx="1573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时</a:t>
            </a:r>
            <a:r>
              <a:rPr lang="zh-CN" altLang="en-US" sz="1400" dirty="0" smtClean="0"/>
              <a:t>长：</a:t>
            </a:r>
            <a:r>
              <a:rPr lang="en-US" altLang="zh-CN" sz="1400" dirty="0" smtClean="0"/>
              <a:t>1:23:00</a:t>
            </a:r>
            <a:endParaRPr lang="zh-CN" alt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4653183" y="2681772"/>
            <a:ext cx="3461047" cy="3826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4653183" y="2681772"/>
            <a:ext cx="931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小雪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704174" y="2719232"/>
            <a:ext cx="1573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时</a:t>
            </a:r>
            <a:r>
              <a:rPr lang="zh-CN" altLang="en-US" sz="1400" dirty="0" smtClean="0"/>
              <a:t>长：</a:t>
            </a:r>
            <a:r>
              <a:rPr lang="en-US" altLang="zh-CN" sz="1400" dirty="0" smtClean="0"/>
              <a:t>1:23:00</a:t>
            </a:r>
            <a:endParaRPr lang="zh-CN" altLang="en-US" sz="1400" dirty="0"/>
          </a:p>
        </p:txBody>
      </p:sp>
      <p:sp>
        <p:nvSpPr>
          <p:cNvPr id="37" name="Rectangle 36"/>
          <p:cNvSpPr/>
          <p:nvPr/>
        </p:nvSpPr>
        <p:spPr>
          <a:xfrm>
            <a:off x="4653183" y="3133155"/>
            <a:ext cx="3461047" cy="3826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653183" y="3133155"/>
            <a:ext cx="931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小雪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704174" y="3170615"/>
            <a:ext cx="1573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时</a:t>
            </a:r>
            <a:r>
              <a:rPr lang="zh-CN" altLang="en-US" sz="1400" dirty="0" smtClean="0"/>
              <a:t>长：</a:t>
            </a:r>
            <a:r>
              <a:rPr lang="en-US" altLang="zh-CN" sz="1400" dirty="0" smtClean="0"/>
              <a:t>1:23:00</a:t>
            </a:r>
            <a:endParaRPr lang="zh-CN" alt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4653183" y="3602404"/>
            <a:ext cx="3461047" cy="3826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4653183" y="3602404"/>
            <a:ext cx="931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张胜龙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704174" y="3639864"/>
            <a:ext cx="1573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时</a:t>
            </a:r>
            <a:r>
              <a:rPr lang="zh-CN" altLang="en-US" sz="1400" dirty="0" smtClean="0"/>
              <a:t>长：</a:t>
            </a:r>
            <a:r>
              <a:rPr lang="en-US" altLang="zh-CN" sz="1400" dirty="0" smtClean="0"/>
              <a:t>1:23:00</a:t>
            </a:r>
            <a:endParaRPr lang="zh-CN" altLang="en-US" sz="1400" dirty="0"/>
          </a:p>
        </p:txBody>
      </p:sp>
      <p:sp>
        <p:nvSpPr>
          <p:cNvPr id="43" name="Rectangle 42"/>
          <p:cNvSpPr/>
          <p:nvPr/>
        </p:nvSpPr>
        <p:spPr>
          <a:xfrm>
            <a:off x="4653183" y="4058287"/>
            <a:ext cx="3461047" cy="3826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4653183" y="4058287"/>
            <a:ext cx="931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小雪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704174" y="4095747"/>
            <a:ext cx="1573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时</a:t>
            </a:r>
            <a:r>
              <a:rPr lang="zh-CN" altLang="en-US" sz="1400" dirty="0" smtClean="0"/>
              <a:t>长：</a:t>
            </a:r>
            <a:r>
              <a:rPr lang="en-US" altLang="zh-CN" sz="1400" dirty="0" smtClean="0"/>
              <a:t>1:23:00</a:t>
            </a:r>
            <a:endParaRPr lang="zh-CN" altLang="en-US" sz="1400" dirty="0"/>
          </a:p>
        </p:txBody>
      </p:sp>
      <p:sp>
        <p:nvSpPr>
          <p:cNvPr id="46" name="Rectangle 45"/>
          <p:cNvSpPr/>
          <p:nvPr/>
        </p:nvSpPr>
        <p:spPr>
          <a:xfrm>
            <a:off x="4653183" y="4532032"/>
            <a:ext cx="3461047" cy="3826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4653183" y="4532032"/>
            <a:ext cx="931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小雪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704174" y="4569492"/>
            <a:ext cx="1573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时</a:t>
            </a:r>
            <a:r>
              <a:rPr lang="zh-CN" altLang="en-US" sz="1400" dirty="0" smtClean="0"/>
              <a:t>长：</a:t>
            </a:r>
            <a:r>
              <a:rPr lang="en-US" altLang="zh-CN" sz="1400" dirty="0" smtClean="0"/>
              <a:t>1:23:00</a:t>
            </a:r>
            <a:endParaRPr lang="zh-CN" altLang="en-US" sz="1400" dirty="0"/>
          </a:p>
        </p:txBody>
      </p:sp>
      <p:sp>
        <p:nvSpPr>
          <p:cNvPr id="49" name="Rectangle 48"/>
          <p:cNvSpPr/>
          <p:nvPr/>
        </p:nvSpPr>
        <p:spPr>
          <a:xfrm>
            <a:off x="4653183" y="4984061"/>
            <a:ext cx="3461047" cy="3826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4653183" y="4984061"/>
            <a:ext cx="931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陈</a:t>
            </a:r>
            <a:r>
              <a:rPr lang="zh-CN" altLang="en-US" dirty="0" smtClean="0"/>
              <a:t>龙稳</a:t>
            </a:r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04174" y="5021521"/>
            <a:ext cx="1573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时</a:t>
            </a:r>
            <a:r>
              <a:rPr lang="zh-CN" altLang="en-US" sz="1400" dirty="0" smtClean="0"/>
              <a:t>长：</a:t>
            </a:r>
            <a:r>
              <a:rPr lang="en-US" altLang="zh-CN" sz="1400" dirty="0" smtClean="0"/>
              <a:t>1:23:00</a:t>
            </a:r>
            <a:endParaRPr lang="zh-CN" altLang="en-US" sz="1400" dirty="0"/>
          </a:p>
        </p:txBody>
      </p:sp>
      <p:sp>
        <p:nvSpPr>
          <p:cNvPr id="52" name="Rectangle 51"/>
          <p:cNvSpPr/>
          <p:nvPr/>
        </p:nvSpPr>
        <p:spPr>
          <a:xfrm>
            <a:off x="8507343" y="1213503"/>
            <a:ext cx="3461047" cy="51616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Rounded Rectangle 52"/>
          <p:cNvSpPr/>
          <p:nvPr/>
        </p:nvSpPr>
        <p:spPr>
          <a:xfrm>
            <a:off x="8507343" y="1213503"/>
            <a:ext cx="3461047" cy="427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焦困的足迹</a:t>
            </a:r>
            <a:endParaRPr lang="zh-CN" altLang="en-US" dirty="0"/>
          </a:p>
        </p:txBody>
      </p:sp>
      <p:sp>
        <p:nvSpPr>
          <p:cNvPr id="79" name="Regular Pentagon 78"/>
          <p:cNvSpPr/>
          <p:nvPr/>
        </p:nvSpPr>
        <p:spPr>
          <a:xfrm>
            <a:off x="8802168" y="1956987"/>
            <a:ext cx="299103" cy="310861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8507343" y="2283236"/>
            <a:ext cx="964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老地方菜馆</a:t>
            </a:r>
            <a:endParaRPr lang="zh-CN" altLang="en-US" sz="1200" dirty="0"/>
          </a:p>
        </p:txBody>
      </p:sp>
      <p:sp>
        <p:nvSpPr>
          <p:cNvPr id="81" name="Regular Pentagon 80"/>
          <p:cNvSpPr/>
          <p:nvPr/>
        </p:nvSpPr>
        <p:spPr>
          <a:xfrm>
            <a:off x="10937192" y="2686912"/>
            <a:ext cx="299103" cy="310861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0642367" y="3013161"/>
            <a:ext cx="964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小</a:t>
            </a:r>
            <a:r>
              <a:rPr lang="zh-CN" altLang="en-US" sz="1200" dirty="0" smtClean="0"/>
              <a:t>雪发廊</a:t>
            </a:r>
            <a:endParaRPr lang="zh-CN" altLang="en-US" sz="1200" dirty="0"/>
          </a:p>
        </p:txBody>
      </p:sp>
      <p:cxnSp>
        <p:nvCxnSpPr>
          <p:cNvPr id="84" name="Straight Connector 83"/>
          <p:cNvCxnSpPr/>
          <p:nvPr/>
        </p:nvCxnSpPr>
        <p:spPr>
          <a:xfrm>
            <a:off x="9471600" y="2315187"/>
            <a:ext cx="1270464" cy="40404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gular Pentagon 84"/>
          <p:cNvSpPr/>
          <p:nvPr/>
        </p:nvSpPr>
        <p:spPr>
          <a:xfrm>
            <a:off x="9226607" y="3951270"/>
            <a:ext cx="299103" cy="310861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8931782" y="4277519"/>
            <a:ext cx="964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科大讯飞</a:t>
            </a:r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9776389" y="3409408"/>
            <a:ext cx="1160803" cy="69729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gular Pentagon 88"/>
          <p:cNvSpPr/>
          <p:nvPr/>
        </p:nvSpPr>
        <p:spPr>
          <a:xfrm>
            <a:off x="10642367" y="5021521"/>
            <a:ext cx="299103" cy="310861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10347542" y="5347770"/>
            <a:ext cx="964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火车站</a:t>
            </a:r>
          </a:p>
        </p:txBody>
      </p:sp>
      <p:cxnSp>
        <p:nvCxnSpPr>
          <p:cNvPr id="91" name="Straight Connector 90"/>
          <p:cNvCxnSpPr/>
          <p:nvPr/>
        </p:nvCxnSpPr>
        <p:spPr>
          <a:xfrm>
            <a:off x="9711587" y="4463040"/>
            <a:ext cx="765557" cy="65315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62302" y="6441366"/>
            <a:ext cx="7242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不同的任务，界面和表现形式不同，如可能是推特、</a:t>
            </a:r>
            <a:r>
              <a:rPr lang="en-US" altLang="zh-CN" dirty="0" smtClean="0"/>
              <a:t>QQ</a:t>
            </a:r>
            <a:r>
              <a:rPr lang="zh-CN" altLang="en-US" dirty="0" smtClean="0"/>
              <a:t>、陌陌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418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7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9641"/>
            <a:ext cx="410198" cy="8374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1293" y="222914"/>
            <a:ext cx="249537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dirty="0" smtClean="0">
                <a:solidFill>
                  <a:prstClr val="black"/>
                </a:solidFill>
              </a:rPr>
              <a:t>任务</a:t>
            </a:r>
            <a:r>
              <a:rPr lang="en-US" altLang="zh-CN" sz="3500" dirty="0" smtClean="0">
                <a:solidFill>
                  <a:prstClr val="black"/>
                </a:solidFill>
              </a:rPr>
              <a:t>2</a:t>
            </a:r>
            <a:r>
              <a:rPr lang="zh-CN" altLang="en-US" sz="3500" dirty="0" smtClean="0">
                <a:solidFill>
                  <a:prstClr val="black"/>
                </a:solidFill>
              </a:rPr>
              <a:t>界面</a:t>
            </a:r>
            <a:endParaRPr lang="zh-CN" altLang="en-US" sz="3500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9303" y="1213503"/>
            <a:ext cx="3461047" cy="51616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833215" y="1358781"/>
            <a:ext cx="3213221" cy="1333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个</a:t>
            </a:r>
            <a:r>
              <a:rPr lang="zh-CN" altLang="en-US" dirty="0" smtClean="0"/>
              <a:t>人博客</a:t>
            </a:r>
            <a:endParaRPr lang="zh-CN" alt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33215" y="2820835"/>
            <a:ext cx="1636520" cy="1093138"/>
          </a:xfrm>
          <a:prstGeom prst="roundRect">
            <a:avLst>
              <a:gd name="adj" fmla="val 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扒拉扒拉啊</a:t>
            </a:r>
            <a:endParaRPr lang="zh-CN" alt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533830" y="2824746"/>
            <a:ext cx="1512606" cy="1093138"/>
          </a:xfrm>
          <a:prstGeom prst="roundRect">
            <a:avLst>
              <a:gd name="adj" fmla="val 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扒拉扒拉啊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3215" y="4111249"/>
            <a:ext cx="1587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扒拉扒拉扒拉老板啦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01782" y="4111249"/>
            <a:ext cx="1587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扒拉扒拉扒拉老板啦</a:t>
            </a:r>
            <a:endParaRPr lang="zh-CN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709303" y="5366759"/>
            <a:ext cx="3461047" cy="1008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92209" y="5366759"/>
            <a:ext cx="752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留言</a:t>
            </a:r>
            <a:endParaRPr lang="zh-CN" alt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867397" y="5747254"/>
            <a:ext cx="1444239" cy="427290"/>
          </a:xfrm>
          <a:prstGeom prst="roundRect">
            <a:avLst>
              <a:gd name="adj" fmla="val 6667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扒拉扒拉啊</a:t>
            </a:r>
            <a:endParaRPr lang="zh-CN" alt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597920" y="5747254"/>
            <a:ext cx="1444239" cy="427290"/>
          </a:xfrm>
          <a:prstGeom prst="roundRect">
            <a:avLst>
              <a:gd name="adj" fmla="val 6667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扒拉扒拉啊</a:t>
            </a:r>
            <a:endParaRPr lang="zh-CN" altLang="en-US" dirty="0"/>
          </a:p>
        </p:txBody>
      </p:sp>
      <p:sp>
        <p:nvSpPr>
          <p:cNvPr id="14" name="Rectangle 13"/>
          <p:cNvSpPr/>
          <p:nvPr/>
        </p:nvSpPr>
        <p:spPr>
          <a:xfrm>
            <a:off x="4643218" y="1213503"/>
            <a:ext cx="3461047" cy="51616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4"/>
          <p:cNvSpPr/>
          <p:nvPr/>
        </p:nvSpPr>
        <p:spPr>
          <a:xfrm>
            <a:off x="4767130" y="1358781"/>
            <a:ext cx="3213221" cy="393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论坛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729740" y="1826181"/>
            <a:ext cx="2683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扒拉扒拉扒拉老板啦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767130" y="2299009"/>
            <a:ext cx="264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扒拉扒拉扒拉老板啦</a:t>
            </a:r>
            <a:endParaRPr lang="zh-CN" altLang="en-US" dirty="0"/>
          </a:p>
        </p:txBody>
      </p:sp>
      <p:sp>
        <p:nvSpPr>
          <p:cNvPr id="20" name="Rectangle 19"/>
          <p:cNvSpPr/>
          <p:nvPr/>
        </p:nvSpPr>
        <p:spPr>
          <a:xfrm>
            <a:off x="4643218" y="5366759"/>
            <a:ext cx="3461047" cy="1008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626124" y="5366759"/>
            <a:ext cx="752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回复</a:t>
            </a:r>
            <a:endParaRPr lang="zh-CN" altLang="en-US" sz="1200" dirty="0"/>
          </a:p>
        </p:txBody>
      </p:sp>
      <p:sp>
        <p:nvSpPr>
          <p:cNvPr id="22" name="Rounded Rectangle 21"/>
          <p:cNvSpPr/>
          <p:nvPr/>
        </p:nvSpPr>
        <p:spPr>
          <a:xfrm>
            <a:off x="4801312" y="5747254"/>
            <a:ext cx="1444239" cy="427290"/>
          </a:xfrm>
          <a:prstGeom prst="roundRect">
            <a:avLst>
              <a:gd name="adj" fmla="val 6667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扒拉扒拉啊</a:t>
            </a:r>
            <a:endParaRPr lang="zh-CN" alt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6531835" y="5747254"/>
            <a:ext cx="1444239" cy="427290"/>
          </a:xfrm>
          <a:prstGeom prst="roundRect">
            <a:avLst>
              <a:gd name="adj" fmla="val 6667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扒拉扒拉啊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67130" y="2771284"/>
            <a:ext cx="264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扒拉扒拉扒拉老板啦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767130" y="3243559"/>
            <a:ext cx="264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扒拉扒拉扒拉老板啦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001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7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9641"/>
            <a:ext cx="410198" cy="8374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1293" y="222914"/>
            <a:ext cx="213644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dirty="0" smtClean="0">
                <a:solidFill>
                  <a:prstClr val="black"/>
                </a:solidFill>
              </a:rPr>
              <a:t>游</a:t>
            </a:r>
            <a:r>
              <a:rPr lang="zh-CN" altLang="en-US" sz="3500" dirty="0" smtClean="0">
                <a:solidFill>
                  <a:prstClr val="black"/>
                </a:solidFill>
              </a:rPr>
              <a:t>戏说明</a:t>
            </a:r>
            <a:endParaRPr lang="zh-CN" altLang="en-US" sz="3500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8961" y="1341690"/>
            <a:ext cx="95798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/>
              <a:t>游</a:t>
            </a:r>
            <a:r>
              <a:rPr lang="zh-CN" altLang="en-US" dirty="0" smtClean="0"/>
              <a:t>戏需要在目标的日常行为中发现目标的兴趣、行程、人际关系等信息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游戏需要玩家利用已有的信息进行分析、在网上煽动群众等手段，影响他人的行为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/>
              <a:t>随</a:t>
            </a:r>
            <a:r>
              <a:rPr lang="zh-CN" altLang="en-US" dirty="0" smtClean="0"/>
              <a:t>着游戏的深入，玩家能利用的资源和信息越来越少，但是</a:t>
            </a:r>
            <a:r>
              <a:rPr lang="zh-CN" altLang="en-US" dirty="0"/>
              <a:t>任</a:t>
            </a:r>
            <a:r>
              <a:rPr lang="zh-CN" altLang="en-US" dirty="0" smtClean="0"/>
              <a:t>务却越来越难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游戏采用现实中的时间、尽可能接近现实的网络资源以增强代入感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玩家在后面关卡中会遇到强大的对手，玩家的惯用方式会失效（还没想好）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748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636</Words>
  <Application>Microsoft Office PowerPoint</Application>
  <PresentationFormat>Widescreen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方正舒体</vt:lpstr>
      <vt:lpstr>宋体</vt:lpstr>
      <vt:lpstr>微软雅黑</vt:lpstr>
      <vt:lpstr>Arial</vt:lpstr>
      <vt:lpstr>Calibri</vt:lpstr>
      <vt:lpstr>Verdana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46</cp:revision>
  <dcterms:created xsi:type="dcterms:W3CDTF">2015-05-05T08:02:00Z</dcterms:created>
  <dcterms:modified xsi:type="dcterms:W3CDTF">2018-07-29T12:51:45Z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