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59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6B326-DA90-4E02-BB52-3EBC752877AA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A22AC-1711-48D0-A78B-77A1A96E52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3003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6B326-DA90-4E02-BB52-3EBC752877AA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A22AC-1711-48D0-A78B-77A1A96E52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4648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6B326-DA90-4E02-BB52-3EBC752877AA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A22AC-1711-48D0-A78B-77A1A96E52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2037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6B326-DA90-4E02-BB52-3EBC752877AA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A22AC-1711-48D0-A78B-77A1A96E52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6089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6B326-DA90-4E02-BB52-3EBC752877AA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A22AC-1711-48D0-A78B-77A1A96E52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9746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6B326-DA90-4E02-BB52-3EBC752877AA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A22AC-1711-48D0-A78B-77A1A96E52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657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6B326-DA90-4E02-BB52-3EBC752877AA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A22AC-1711-48D0-A78B-77A1A96E52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9385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6B326-DA90-4E02-BB52-3EBC752877AA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A22AC-1711-48D0-A78B-77A1A96E52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3261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6B326-DA90-4E02-BB52-3EBC752877AA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A22AC-1711-48D0-A78B-77A1A96E52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2178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6B326-DA90-4E02-BB52-3EBC752877AA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A22AC-1711-48D0-A78B-77A1A96E52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2118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6B326-DA90-4E02-BB52-3EBC752877AA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A22AC-1711-48D0-A78B-77A1A96E52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8132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B6B326-DA90-4E02-BB52-3EBC752877AA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AA22AC-1711-48D0-A78B-77A1A96E52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7830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19739" y="2507810"/>
            <a:ext cx="457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 err="1" smtClean="0"/>
              <a:t>Json</a:t>
            </a:r>
            <a:r>
              <a:rPr lang="zh-CN" altLang="en-US" sz="6000" dirty="0" smtClean="0"/>
              <a:t>分享二</a:t>
            </a:r>
            <a:endParaRPr lang="en-US" altLang="zh-CN" sz="6000" dirty="0" smtClean="0"/>
          </a:p>
        </p:txBody>
      </p:sp>
    </p:spTree>
    <p:extLst>
      <p:ext uri="{BB962C8B-B14F-4D97-AF65-F5344CB8AC3E}">
        <p14:creationId xmlns:p14="http://schemas.microsoft.com/office/powerpoint/2010/main" val="1919113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20151" y="99588"/>
            <a:ext cx="457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 smtClean="0"/>
              <a:t>导入文件</a:t>
            </a:r>
            <a:endParaRPr lang="en-US" altLang="zh-CN" sz="40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2598343" y="2571184"/>
            <a:ext cx="9198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下载</a:t>
            </a:r>
            <a:r>
              <a:rPr lang="en-US" altLang="zh-CN" dirty="0" smtClean="0"/>
              <a:t>DLL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导入</a:t>
            </a:r>
            <a:r>
              <a:rPr lang="en-US" altLang="zh-CN" dirty="0" smtClean="0"/>
              <a:t>DLL</a:t>
            </a:r>
            <a:r>
              <a:rPr lang="zh-CN" altLang="en-US" dirty="0" smtClean="0"/>
              <a:t>文件，必须放在名字为</a:t>
            </a:r>
            <a:r>
              <a:rPr lang="en-US" altLang="zh-CN" dirty="0" smtClean="0"/>
              <a:t>Plugins</a:t>
            </a:r>
            <a:r>
              <a:rPr lang="zh-CN" altLang="en-US" dirty="0" smtClean="0"/>
              <a:t>的文件夹下（我试了下，放在外面也可以）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785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20151" y="99588"/>
            <a:ext cx="457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 smtClean="0"/>
              <a:t>创建</a:t>
            </a:r>
            <a:r>
              <a:rPr lang="en-US" altLang="zh-CN" sz="4000" dirty="0" err="1" smtClean="0"/>
              <a:t>Json</a:t>
            </a:r>
            <a:r>
              <a:rPr lang="en-US" altLang="zh-CN" sz="4000" dirty="0" smtClean="0"/>
              <a:t>-</a:t>
            </a:r>
            <a:r>
              <a:rPr lang="zh-CN" altLang="en-US" sz="4000" dirty="0" smtClean="0"/>
              <a:t>方法二</a:t>
            </a:r>
            <a:endParaRPr lang="en-US" altLang="zh-CN" sz="40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1593409" y="1783533"/>
            <a:ext cx="1855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引入命名空间</a:t>
            </a:r>
            <a:endParaRPr lang="en-US" altLang="zh-CN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9647" y="2574227"/>
            <a:ext cx="2080407" cy="48584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989274" y="1783533"/>
            <a:ext cx="1855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2.</a:t>
            </a:r>
            <a:r>
              <a:rPr lang="zh-CN" altLang="en-US" dirty="0"/>
              <a:t>创</a:t>
            </a:r>
            <a:r>
              <a:rPr lang="zh-CN" altLang="en-US" dirty="0" smtClean="0"/>
              <a:t>建</a:t>
            </a:r>
            <a:r>
              <a:rPr lang="en-US" altLang="zh-CN" dirty="0" err="1" smtClean="0"/>
              <a:t>Json</a:t>
            </a:r>
            <a:endParaRPr lang="en-US" altLang="zh-CN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9274" y="2644817"/>
            <a:ext cx="4084791" cy="308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687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20151" y="99588"/>
            <a:ext cx="457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 smtClean="0"/>
              <a:t>解析</a:t>
            </a:r>
            <a:r>
              <a:rPr lang="en-US" altLang="zh-CN" sz="4000" dirty="0" err="1" smtClean="0"/>
              <a:t>Json</a:t>
            </a:r>
            <a:r>
              <a:rPr lang="en-US" altLang="zh-CN" sz="4000" dirty="0" smtClean="0"/>
              <a:t>-</a:t>
            </a:r>
            <a:r>
              <a:rPr lang="zh-CN" altLang="en-US" sz="4000" dirty="0" smtClean="0"/>
              <a:t>方法二</a:t>
            </a:r>
            <a:endParaRPr lang="en-US" altLang="zh-CN" sz="40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1593409" y="1783533"/>
            <a:ext cx="8283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使用</a:t>
            </a:r>
            <a:r>
              <a:rPr lang="en-US" altLang="zh-CN" dirty="0" err="1" smtClean="0"/>
              <a:t>JsonData</a:t>
            </a:r>
            <a:r>
              <a:rPr lang="zh-CN" altLang="en-US" dirty="0" smtClean="0"/>
              <a:t>，既可以当</a:t>
            </a:r>
            <a:r>
              <a:rPr lang="en-US" altLang="zh-CN" dirty="0" smtClean="0"/>
              <a:t>{}</a:t>
            </a:r>
            <a:r>
              <a:rPr lang="zh-CN" altLang="en-US" dirty="0" smtClean="0"/>
              <a:t>，也可以当</a:t>
            </a:r>
            <a:r>
              <a:rPr lang="en-US" altLang="zh-CN" dirty="0" smtClean="0"/>
              <a:t>[]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0871" y="2447500"/>
            <a:ext cx="4922947" cy="1577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144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92</Words>
  <Application>Microsoft Office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黑体</vt:lpstr>
      <vt:lpstr>微软雅黑</vt:lpstr>
      <vt:lpstr>Arial</vt:lpstr>
      <vt:lpstr>Arial Black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微软中国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9</cp:revision>
  <dcterms:created xsi:type="dcterms:W3CDTF">2018-09-10T13:14:13Z</dcterms:created>
  <dcterms:modified xsi:type="dcterms:W3CDTF">2018-09-10T13:41:25Z</dcterms:modified>
</cp:coreProperties>
</file>