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35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382953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65604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212865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278900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43106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47581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314899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296487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300003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320916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076F52A-5C95-485A-BAB2-46774497CF09}" type="datetimeFigureOut">
              <a:rPr lang="zh-CN" altLang="en-US" smtClean="0"/>
              <a:t>2018/9/9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168705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6F52A-5C95-485A-BAB2-46774497CF09}" type="datetimeFigureOut">
              <a:rPr lang="zh-CN" altLang="en-US" smtClean="0"/>
              <a:t>2018/9/9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361ED-B486-4E81-92DC-19308D81DAD0}" type="slidenum">
              <a:rPr lang="zh-CN" altLang="en-US" smtClean="0"/>
              <a:t>‹#›</a:t>
            </a:fld>
            <a:endParaRPr lang="zh-CN" altLang="en-US"/>
          </a:p>
        </p:txBody>
      </p:sp>
    </p:spTree>
    <p:extLst>
      <p:ext uri="{BB962C8B-B14F-4D97-AF65-F5344CB8AC3E}">
        <p14:creationId xmlns:p14="http://schemas.microsoft.com/office/powerpoint/2010/main" val="48516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75275" y="1012148"/>
            <a:ext cx="2187130" cy="4145639"/>
          </a:xfrm>
          <a:prstGeom prst="rect">
            <a:avLst/>
          </a:prstGeom>
          <a:solidFill>
            <a:srgbClr val="E0352C"/>
          </a:solidFill>
        </p:spPr>
      </p:pic>
    </p:spTree>
    <p:extLst>
      <p:ext uri="{BB962C8B-B14F-4D97-AF65-F5344CB8AC3E}">
        <p14:creationId xmlns:p14="http://schemas.microsoft.com/office/powerpoint/2010/main" val="251133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3620" y="353087"/>
            <a:ext cx="190123" cy="561314"/>
          </a:xfrm>
          <a:prstGeom prst="rect">
            <a:avLst/>
          </a:prstGeom>
          <a:solidFill>
            <a:srgbClr val="E03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33743" y="318273"/>
            <a:ext cx="2073244" cy="630942"/>
          </a:xfrm>
          <a:prstGeom prst="rect">
            <a:avLst/>
          </a:prstGeom>
          <a:noFill/>
        </p:spPr>
        <p:txBody>
          <a:bodyPr wrap="square" rtlCol="0">
            <a:spAutoFit/>
          </a:bodyPr>
          <a:lstStyle/>
          <a:p>
            <a:r>
              <a:rPr lang="zh-CN" altLang="en-US" sz="3500" dirty="0" smtClean="0"/>
              <a:t>游戏概述</a:t>
            </a:r>
            <a:endParaRPr lang="zh-CN" altLang="en-US" sz="3500" dirty="0"/>
          </a:p>
        </p:txBody>
      </p:sp>
      <p:sp>
        <p:nvSpPr>
          <p:cNvPr id="7" name="TextBox 6"/>
          <p:cNvSpPr txBox="1"/>
          <p:nvPr/>
        </p:nvSpPr>
        <p:spPr>
          <a:xfrm>
            <a:off x="2706987" y="1222219"/>
            <a:ext cx="8501204" cy="5047600"/>
          </a:xfrm>
          <a:prstGeom prst="rect">
            <a:avLst/>
          </a:prstGeom>
          <a:noFill/>
        </p:spPr>
        <p:txBody>
          <a:bodyPr wrap="square" rtlCol="0">
            <a:spAutoFit/>
          </a:bodyPr>
          <a:lstStyle/>
          <a:p>
            <a:pPr>
              <a:lnSpc>
                <a:spcPts val="3000"/>
              </a:lnSpc>
            </a:pPr>
            <a:r>
              <a:rPr lang="zh-CN" altLang="en-US" dirty="0" smtClean="0"/>
              <a:t>游戏类型：</a:t>
            </a:r>
            <a:r>
              <a:rPr lang="en-US" altLang="zh-CN" dirty="0" smtClean="0"/>
              <a:t>RPG</a:t>
            </a:r>
          </a:p>
          <a:p>
            <a:pPr>
              <a:lnSpc>
                <a:spcPts val="3000"/>
              </a:lnSpc>
            </a:pPr>
            <a:r>
              <a:rPr lang="zh-CN" altLang="en-US" dirty="0"/>
              <a:t>游</a:t>
            </a:r>
            <a:r>
              <a:rPr lang="zh-CN" altLang="en-US" dirty="0" smtClean="0"/>
              <a:t>戏风格：</a:t>
            </a:r>
            <a:r>
              <a:rPr lang="en-US" altLang="zh-CN" dirty="0" smtClean="0"/>
              <a:t>2D</a:t>
            </a:r>
            <a:r>
              <a:rPr lang="zh-CN" altLang="en-US" dirty="0" smtClean="0"/>
              <a:t>，上帝视角（类似于去月球）</a:t>
            </a:r>
            <a:endParaRPr lang="en-US" altLang="zh-CN" dirty="0" smtClean="0"/>
          </a:p>
          <a:p>
            <a:pPr>
              <a:lnSpc>
                <a:spcPts val="3000"/>
              </a:lnSpc>
            </a:pPr>
            <a:r>
              <a:rPr lang="zh-CN" altLang="en-US" dirty="0"/>
              <a:t>游</a:t>
            </a:r>
            <a:r>
              <a:rPr lang="zh-CN" altLang="en-US" dirty="0" smtClean="0"/>
              <a:t>戏主角：小孩（小时候）</a:t>
            </a:r>
            <a:endParaRPr lang="en-US" altLang="zh-CN" dirty="0" smtClean="0"/>
          </a:p>
          <a:p>
            <a:pPr>
              <a:lnSpc>
                <a:spcPts val="3000"/>
              </a:lnSpc>
            </a:pPr>
            <a:r>
              <a:rPr lang="zh-CN" altLang="en-US" dirty="0" smtClean="0"/>
              <a:t>游戏剧情：玩家扮演一个小孩，很开心快乐，父母也很喜欢他，偶然间捡到了一个天上掉下来的东西，导致穿越时空，见到了未来的自己，未来的自己是一个成功的商人，每天都很忙。当得知主角是自己 小时候时，要送自己回到过去，但是需要收集别人的祝福，才能够回到过去。故事由此展开</a:t>
            </a:r>
            <a:r>
              <a:rPr lang="en-US" altLang="zh-CN" dirty="0" smtClean="0"/>
              <a:t>……</a:t>
            </a:r>
          </a:p>
          <a:p>
            <a:pPr>
              <a:lnSpc>
                <a:spcPts val="3000"/>
              </a:lnSpc>
            </a:pPr>
            <a:r>
              <a:rPr lang="en-US" altLang="zh-CN" dirty="0" smtClean="0"/>
              <a:t>	</a:t>
            </a:r>
            <a:r>
              <a:rPr lang="zh-CN" altLang="en-US" dirty="0" smtClean="0"/>
              <a:t>另，小时候的梦想是做一个天文学家，母亲因此还给买了一个昂贵的天文望远镜。其实此时母亲身患重病，用自己看病的钱买的，当母亲去世后，主角很受打击，下定决心要赚钱，但是也因此失去了很多快乐。</a:t>
            </a:r>
            <a:endParaRPr lang="en-US" altLang="zh-CN" dirty="0" smtClean="0"/>
          </a:p>
          <a:p>
            <a:pPr>
              <a:lnSpc>
                <a:spcPts val="3000"/>
              </a:lnSpc>
            </a:pPr>
            <a:r>
              <a:rPr lang="en-US" altLang="zh-CN" dirty="0" smtClean="0"/>
              <a:t>	</a:t>
            </a:r>
            <a:r>
              <a:rPr lang="zh-CN" altLang="en-US" dirty="0" smtClean="0"/>
              <a:t>最后，小孩和未来的自己，回到过去，得知母亲临终前的愿望是让主角坚持自己的理想，未来的自己非常后悔，但是此时无法回到未来，而 此时来了一个人，是更未来的自己，将他带了回去</a:t>
            </a:r>
            <a:r>
              <a:rPr lang="en-US" altLang="zh-CN" dirty="0" smtClean="0"/>
              <a:t>……</a:t>
            </a:r>
            <a:endParaRPr lang="zh-CN" altLang="en-US" dirty="0"/>
          </a:p>
        </p:txBody>
      </p:sp>
    </p:spTree>
    <p:extLst>
      <p:ext uri="{BB962C8B-B14F-4D97-AF65-F5344CB8AC3E}">
        <p14:creationId xmlns:p14="http://schemas.microsoft.com/office/powerpoint/2010/main" val="1522553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3620" y="353087"/>
            <a:ext cx="190123" cy="561314"/>
          </a:xfrm>
          <a:prstGeom prst="rect">
            <a:avLst/>
          </a:prstGeom>
          <a:solidFill>
            <a:srgbClr val="E03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33743" y="318273"/>
            <a:ext cx="2073244" cy="630942"/>
          </a:xfrm>
          <a:prstGeom prst="rect">
            <a:avLst/>
          </a:prstGeom>
          <a:noFill/>
        </p:spPr>
        <p:txBody>
          <a:bodyPr wrap="square" rtlCol="0">
            <a:spAutoFit/>
          </a:bodyPr>
          <a:lstStyle/>
          <a:p>
            <a:r>
              <a:rPr lang="zh-CN" altLang="en-US" sz="3500" dirty="0" smtClean="0"/>
              <a:t>核心机制</a:t>
            </a:r>
            <a:endParaRPr lang="zh-CN" altLang="en-US" sz="3500" dirty="0"/>
          </a:p>
        </p:txBody>
      </p:sp>
      <p:sp>
        <p:nvSpPr>
          <p:cNvPr id="7" name="TextBox 6"/>
          <p:cNvSpPr txBox="1"/>
          <p:nvPr/>
        </p:nvSpPr>
        <p:spPr>
          <a:xfrm>
            <a:off x="2706987" y="1539091"/>
            <a:ext cx="8501204" cy="2400657"/>
          </a:xfrm>
          <a:prstGeom prst="rect">
            <a:avLst/>
          </a:prstGeom>
          <a:noFill/>
        </p:spPr>
        <p:txBody>
          <a:bodyPr wrap="square" rtlCol="0">
            <a:spAutoFit/>
          </a:bodyPr>
          <a:lstStyle/>
          <a:p>
            <a:pPr>
              <a:lnSpc>
                <a:spcPts val="3000"/>
              </a:lnSpc>
            </a:pPr>
            <a:r>
              <a:rPr lang="zh-CN" altLang="en-US" dirty="0" smtClean="0"/>
              <a:t>钱</a:t>
            </a:r>
            <a:endParaRPr lang="en-US" altLang="zh-CN" dirty="0"/>
          </a:p>
          <a:p>
            <a:pPr>
              <a:lnSpc>
                <a:spcPts val="3000"/>
              </a:lnSpc>
            </a:pPr>
            <a:r>
              <a:rPr lang="zh-CN" altLang="en-US" dirty="0" smtClean="0"/>
              <a:t>未来的自己有很多钱，但是他们收集祝福的过程中，这些钱有时能用到有时用不到</a:t>
            </a:r>
            <a:endParaRPr lang="en-US" altLang="zh-CN" dirty="0" smtClean="0"/>
          </a:p>
          <a:p>
            <a:pPr>
              <a:lnSpc>
                <a:spcPts val="3000"/>
              </a:lnSpc>
            </a:pPr>
            <a:r>
              <a:rPr lang="zh-CN" altLang="en-US" dirty="0"/>
              <a:t>祝</a:t>
            </a:r>
            <a:r>
              <a:rPr lang="zh-CN" altLang="en-US" dirty="0" smtClean="0"/>
              <a:t>福值</a:t>
            </a:r>
            <a:endParaRPr lang="en-US" altLang="zh-CN" dirty="0" smtClean="0"/>
          </a:p>
          <a:p>
            <a:pPr>
              <a:lnSpc>
                <a:spcPts val="3000"/>
              </a:lnSpc>
            </a:pPr>
            <a:r>
              <a:rPr lang="zh-CN" altLang="en-US" dirty="0"/>
              <a:t>玩</a:t>
            </a:r>
            <a:r>
              <a:rPr lang="zh-CN" altLang="en-US" dirty="0" smtClean="0"/>
              <a:t>家通过让</a:t>
            </a:r>
            <a:r>
              <a:rPr lang="en-US" altLang="zh-CN" dirty="0" smtClean="0"/>
              <a:t>NPC</a:t>
            </a:r>
            <a:r>
              <a:rPr lang="zh-CN" altLang="en-US" dirty="0" smtClean="0"/>
              <a:t>祝福自己才能收集到祝福值，与</a:t>
            </a:r>
            <a:r>
              <a:rPr lang="en-US" altLang="zh-CN" dirty="0" smtClean="0"/>
              <a:t>NPC</a:t>
            </a:r>
            <a:r>
              <a:rPr lang="zh-CN" altLang="en-US" dirty="0" smtClean="0"/>
              <a:t>互动的过程是最核心的部分</a:t>
            </a:r>
            <a:endParaRPr lang="en-US" altLang="zh-CN" dirty="0" smtClean="0"/>
          </a:p>
          <a:p>
            <a:pPr>
              <a:lnSpc>
                <a:spcPts val="3000"/>
              </a:lnSpc>
            </a:pPr>
            <a:r>
              <a:rPr lang="zh-CN" altLang="en-US" dirty="0" smtClean="0"/>
              <a:t>注：每个</a:t>
            </a:r>
            <a:r>
              <a:rPr lang="en-US" altLang="zh-CN" dirty="0" smtClean="0"/>
              <a:t>NPC</a:t>
            </a:r>
            <a:r>
              <a:rPr lang="zh-CN" altLang="en-US" dirty="0" smtClean="0"/>
              <a:t>都有自己的故事线，通过了解</a:t>
            </a:r>
            <a:r>
              <a:rPr lang="en-US" altLang="zh-CN" dirty="0" smtClean="0"/>
              <a:t>NPC</a:t>
            </a:r>
            <a:r>
              <a:rPr lang="zh-CN" altLang="en-US" dirty="0" smtClean="0"/>
              <a:t>的故事线，可以 了解到他们也都有自己苦难，但是仍然选择坚持自我</a:t>
            </a:r>
            <a:r>
              <a:rPr lang="en-US" altLang="zh-CN" dirty="0" smtClean="0"/>
              <a:t>……</a:t>
            </a:r>
            <a:endParaRPr lang="en-US" altLang="zh-CN" dirty="0"/>
          </a:p>
        </p:txBody>
      </p:sp>
    </p:spTree>
    <p:extLst>
      <p:ext uri="{BB962C8B-B14F-4D97-AF65-F5344CB8AC3E}">
        <p14:creationId xmlns:p14="http://schemas.microsoft.com/office/powerpoint/2010/main" val="3879835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3620" y="353087"/>
            <a:ext cx="190123" cy="561314"/>
          </a:xfrm>
          <a:prstGeom prst="rect">
            <a:avLst/>
          </a:prstGeom>
          <a:solidFill>
            <a:srgbClr val="E03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33743" y="318273"/>
            <a:ext cx="2073244" cy="630942"/>
          </a:xfrm>
          <a:prstGeom prst="rect">
            <a:avLst/>
          </a:prstGeom>
          <a:noFill/>
        </p:spPr>
        <p:txBody>
          <a:bodyPr wrap="square" rtlCol="0">
            <a:spAutoFit/>
          </a:bodyPr>
          <a:lstStyle/>
          <a:p>
            <a:r>
              <a:rPr lang="zh-CN" altLang="en-US" sz="3500" dirty="0"/>
              <a:t>游</a:t>
            </a:r>
            <a:r>
              <a:rPr lang="zh-CN" altLang="en-US" sz="3500" dirty="0" smtClean="0"/>
              <a:t>戏界面</a:t>
            </a:r>
            <a:endParaRPr lang="zh-CN" altLang="en-US" sz="3500" dirty="0"/>
          </a:p>
        </p:txBody>
      </p:sp>
      <p:sp>
        <p:nvSpPr>
          <p:cNvPr id="2" name="Rectangle 1"/>
          <p:cNvSpPr/>
          <p:nvPr/>
        </p:nvSpPr>
        <p:spPr>
          <a:xfrm>
            <a:off x="1204111" y="1348966"/>
            <a:ext cx="10049346" cy="4834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204111" y="1430448"/>
            <a:ext cx="1339913" cy="369332"/>
          </a:xfrm>
          <a:prstGeom prst="rect">
            <a:avLst/>
          </a:prstGeom>
          <a:noFill/>
        </p:spPr>
        <p:txBody>
          <a:bodyPr wrap="square" rtlCol="0">
            <a:spAutoFit/>
          </a:bodyPr>
          <a:lstStyle/>
          <a:p>
            <a:r>
              <a:rPr lang="zh-CN" altLang="en-US" dirty="0" smtClean="0"/>
              <a:t>钱：</a:t>
            </a:r>
            <a:r>
              <a:rPr lang="en-US" altLang="zh-CN" dirty="0" smtClean="0"/>
              <a:t>12403</a:t>
            </a:r>
            <a:endParaRPr lang="zh-CN" altLang="en-US" dirty="0"/>
          </a:p>
        </p:txBody>
      </p:sp>
      <p:sp>
        <p:nvSpPr>
          <p:cNvPr id="8" name="TextBox 7"/>
          <p:cNvSpPr txBox="1"/>
          <p:nvPr/>
        </p:nvSpPr>
        <p:spPr>
          <a:xfrm>
            <a:off x="2706987" y="1430448"/>
            <a:ext cx="2055136" cy="369332"/>
          </a:xfrm>
          <a:prstGeom prst="rect">
            <a:avLst/>
          </a:prstGeom>
          <a:noFill/>
        </p:spPr>
        <p:txBody>
          <a:bodyPr wrap="square" rtlCol="0">
            <a:spAutoFit/>
          </a:bodyPr>
          <a:lstStyle/>
          <a:p>
            <a:r>
              <a:rPr lang="zh-CN" altLang="en-US" dirty="0" smtClean="0"/>
              <a:t>祝福值：</a:t>
            </a:r>
            <a:r>
              <a:rPr lang="en-US" altLang="zh-CN" dirty="0" smtClean="0"/>
              <a:t>12403</a:t>
            </a:r>
            <a:endParaRPr lang="zh-CN" altLang="en-US" dirty="0"/>
          </a:p>
        </p:txBody>
      </p:sp>
      <p:sp>
        <p:nvSpPr>
          <p:cNvPr id="4" name="Rectangle 3"/>
          <p:cNvSpPr/>
          <p:nvPr/>
        </p:nvSpPr>
        <p:spPr>
          <a:xfrm>
            <a:off x="8637006" y="1919335"/>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2263367" y="1919334"/>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3404104" y="1919334"/>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4562947" y="1919334"/>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263367" y="2797052"/>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p:cNvSpPr/>
          <p:nvPr/>
        </p:nvSpPr>
        <p:spPr>
          <a:xfrm>
            <a:off x="3404104" y="2797052"/>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p:cNvSpPr/>
          <p:nvPr/>
        </p:nvSpPr>
        <p:spPr>
          <a:xfrm>
            <a:off x="4562947" y="2797052"/>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2263367" y="3674770"/>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3404104" y="3674770"/>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p:cNvSpPr/>
          <p:nvPr/>
        </p:nvSpPr>
        <p:spPr>
          <a:xfrm>
            <a:off x="4562947" y="3674770"/>
            <a:ext cx="887240" cy="68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Group 19"/>
          <p:cNvGrpSpPr/>
          <p:nvPr/>
        </p:nvGrpSpPr>
        <p:grpSpPr>
          <a:xfrm>
            <a:off x="6837089" y="3950900"/>
            <a:ext cx="407405" cy="805759"/>
            <a:chOff x="6427960" y="318273"/>
            <a:chExt cx="633742" cy="1202710"/>
          </a:xfrm>
          <a:solidFill>
            <a:schemeClr val="accent2"/>
          </a:solidFill>
        </p:grpSpPr>
        <p:sp>
          <p:nvSpPr>
            <p:cNvPr id="18" name="Oval 17"/>
            <p:cNvSpPr/>
            <p:nvPr/>
          </p:nvSpPr>
          <p:spPr>
            <a:xfrm>
              <a:off x="6482281" y="318273"/>
              <a:ext cx="525101" cy="5961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Isosceles Triangle 18"/>
            <p:cNvSpPr/>
            <p:nvPr/>
          </p:nvSpPr>
          <p:spPr>
            <a:xfrm rot="10800000">
              <a:off x="6427960" y="914401"/>
              <a:ext cx="633742" cy="60658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p:cNvGrpSpPr/>
          <p:nvPr/>
        </p:nvGrpSpPr>
        <p:grpSpPr>
          <a:xfrm>
            <a:off x="6372130" y="3959953"/>
            <a:ext cx="407405" cy="805759"/>
            <a:chOff x="6427960" y="318273"/>
            <a:chExt cx="633742" cy="1202710"/>
          </a:xfrm>
          <a:solidFill>
            <a:schemeClr val="accent2"/>
          </a:solidFill>
        </p:grpSpPr>
        <p:sp>
          <p:nvSpPr>
            <p:cNvPr id="22" name="Oval 21"/>
            <p:cNvSpPr/>
            <p:nvPr/>
          </p:nvSpPr>
          <p:spPr>
            <a:xfrm>
              <a:off x="6482281" y="318273"/>
              <a:ext cx="525101" cy="5961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Isosceles Triangle 22"/>
            <p:cNvSpPr/>
            <p:nvPr/>
          </p:nvSpPr>
          <p:spPr>
            <a:xfrm rot="10800000">
              <a:off x="6427960" y="914401"/>
              <a:ext cx="633742" cy="60658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Group 23"/>
          <p:cNvGrpSpPr/>
          <p:nvPr/>
        </p:nvGrpSpPr>
        <p:grpSpPr>
          <a:xfrm>
            <a:off x="8148119" y="3950900"/>
            <a:ext cx="407405" cy="805759"/>
            <a:chOff x="6427960" y="318273"/>
            <a:chExt cx="633742" cy="1202710"/>
          </a:xfrm>
          <a:solidFill>
            <a:schemeClr val="accent6"/>
          </a:solidFill>
        </p:grpSpPr>
        <p:sp>
          <p:nvSpPr>
            <p:cNvPr id="25" name="Oval 24"/>
            <p:cNvSpPr/>
            <p:nvPr/>
          </p:nvSpPr>
          <p:spPr>
            <a:xfrm>
              <a:off x="6482281" y="318273"/>
              <a:ext cx="525101" cy="5961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Isosceles Triangle 25"/>
            <p:cNvSpPr/>
            <p:nvPr/>
          </p:nvSpPr>
          <p:spPr>
            <a:xfrm rot="10800000">
              <a:off x="6427960" y="914401"/>
              <a:ext cx="633742" cy="60658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26"/>
          <p:cNvSpPr/>
          <p:nvPr/>
        </p:nvSpPr>
        <p:spPr>
          <a:xfrm>
            <a:off x="1204111" y="4997513"/>
            <a:ext cx="10049346" cy="1186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Group 27"/>
          <p:cNvGrpSpPr/>
          <p:nvPr/>
        </p:nvGrpSpPr>
        <p:grpSpPr>
          <a:xfrm>
            <a:off x="1356510" y="5187635"/>
            <a:ext cx="407405" cy="805759"/>
            <a:chOff x="6427960" y="318273"/>
            <a:chExt cx="633742" cy="1202710"/>
          </a:xfrm>
          <a:solidFill>
            <a:schemeClr val="accent2"/>
          </a:solidFill>
        </p:grpSpPr>
        <p:sp>
          <p:nvSpPr>
            <p:cNvPr id="29" name="Oval 28"/>
            <p:cNvSpPr/>
            <p:nvPr/>
          </p:nvSpPr>
          <p:spPr>
            <a:xfrm>
              <a:off x="6482281" y="318273"/>
              <a:ext cx="525101" cy="59612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Isosceles Triangle 29"/>
            <p:cNvSpPr/>
            <p:nvPr/>
          </p:nvSpPr>
          <p:spPr>
            <a:xfrm rot="10800000">
              <a:off x="6427960" y="914401"/>
              <a:ext cx="633742" cy="60658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335794" y="5269117"/>
            <a:ext cx="4408821" cy="646331"/>
          </a:xfrm>
          <a:prstGeom prst="rect">
            <a:avLst/>
          </a:prstGeom>
          <a:noFill/>
        </p:spPr>
        <p:txBody>
          <a:bodyPr wrap="square" rtlCol="0">
            <a:spAutoFit/>
          </a:bodyPr>
          <a:lstStyle/>
          <a:p>
            <a:r>
              <a:rPr lang="zh-CN" altLang="en-US" dirty="0" smtClean="0"/>
              <a:t>速度发发爱的色放阿斯顿发生地暗示打发生地发生暗示发生地爱的色放</a:t>
            </a:r>
            <a:endParaRPr lang="zh-CN" altLang="en-US" dirty="0"/>
          </a:p>
        </p:txBody>
      </p:sp>
      <p:sp>
        <p:nvSpPr>
          <p:cNvPr id="32" name="TextBox 31"/>
          <p:cNvSpPr txBox="1"/>
          <p:nvPr/>
        </p:nvSpPr>
        <p:spPr>
          <a:xfrm>
            <a:off x="8637006" y="5187635"/>
            <a:ext cx="2426329" cy="923330"/>
          </a:xfrm>
          <a:prstGeom prst="rect">
            <a:avLst/>
          </a:prstGeom>
          <a:noFill/>
        </p:spPr>
        <p:txBody>
          <a:bodyPr wrap="square" rtlCol="0">
            <a:spAutoFit/>
          </a:bodyPr>
          <a:lstStyle/>
          <a:p>
            <a:r>
              <a:rPr lang="en-US" altLang="zh-CN" dirty="0" smtClean="0"/>
              <a:t>1</a:t>
            </a:r>
            <a:r>
              <a:rPr lang="zh-CN" altLang="en-US" dirty="0" smtClean="0"/>
              <a:t>爱的放暗示</a:t>
            </a:r>
            <a:endParaRPr lang="en-US" altLang="zh-CN" dirty="0" smtClean="0"/>
          </a:p>
          <a:p>
            <a:r>
              <a:rPr lang="en-US" altLang="zh-CN" dirty="0" smtClean="0"/>
              <a:t>2</a:t>
            </a:r>
            <a:r>
              <a:rPr lang="zh-CN" altLang="en-US" dirty="0" smtClean="0"/>
              <a:t>爱的杀手放</a:t>
            </a:r>
            <a:r>
              <a:rPr lang="zh-CN" altLang="en-US" dirty="0"/>
              <a:t>暗示</a:t>
            </a:r>
            <a:endParaRPr lang="en-US" altLang="zh-CN" dirty="0"/>
          </a:p>
          <a:p>
            <a:r>
              <a:rPr lang="en-US" altLang="zh-CN" dirty="0" smtClean="0"/>
              <a:t>3</a:t>
            </a:r>
            <a:r>
              <a:rPr lang="zh-CN" altLang="en-US" dirty="0" smtClean="0"/>
              <a:t>爱</a:t>
            </a:r>
            <a:r>
              <a:rPr lang="zh-CN" altLang="en-US" dirty="0"/>
              <a:t>的放</a:t>
            </a:r>
            <a:r>
              <a:rPr lang="zh-CN" altLang="en-US" dirty="0" smtClean="0"/>
              <a:t>暗的杀手示</a:t>
            </a:r>
            <a:endParaRPr lang="en-US" altLang="zh-CN" dirty="0"/>
          </a:p>
        </p:txBody>
      </p:sp>
      <p:sp>
        <p:nvSpPr>
          <p:cNvPr id="33" name="Right Arrow 32"/>
          <p:cNvSpPr/>
          <p:nvPr/>
        </p:nvSpPr>
        <p:spPr>
          <a:xfrm>
            <a:off x="8265814" y="5228376"/>
            <a:ext cx="371192" cy="317896"/>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6648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364</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黑体</vt:lpstr>
      <vt:lpstr>微软雅黑</vt:lpstr>
      <vt:lpstr>Arial</vt:lpstr>
      <vt:lpstr>Arial Black</vt:lpstr>
      <vt:lpstr>Office Theme</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16</cp:revision>
  <dcterms:created xsi:type="dcterms:W3CDTF">2018-09-08T14:09:36Z</dcterms:created>
  <dcterms:modified xsi:type="dcterms:W3CDTF">2018-09-09T09:24:23Z</dcterms:modified>
</cp:coreProperties>
</file>