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864100"/>
            <a:ext cx="8915399" cy="1039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如果太阳突然消失，地球失去光照，地表温度无法维持，人类不久全部灭亡。只有海洋深处的海底靠地热获取能量，这里的微生物还可以继续存活。在海洋培育新智慧物种的重担交在你手中！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0400" y="952500"/>
            <a:ext cx="1954212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24" y="406400"/>
            <a:ext cx="6180952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游戏类型：模拟经营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游戏玩法：利用海底现有资源扩大生态圈，维持生态系统平衡，并培育智慧物种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十字箭头 1"/>
          <p:cNvSpPr/>
          <p:nvPr/>
        </p:nvSpPr>
        <p:spPr>
          <a:xfrm>
            <a:off x="1511300" y="176530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箭头 5"/>
          <p:cNvSpPr/>
          <p:nvPr/>
        </p:nvSpPr>
        <p:spPr>
          <a:xfrm>
            <a:off x="1511300" y="228348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游戏机制与系统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6900" y="1765300"/>
            <a:ext cx="9347200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氧气系统：一些特定的植物，养殖可生产氧气，供其它的微生物吸取（自动获取）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有机物（乙酸盐等）系统：开发海底，获取更多有机沉淀物，为浮游生物提供食物（需要手动点击获取）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食物链系统：海底需要建立食物链，控制每个物种数量，当没有天敌且不控制数量，会过量繁殖，破坏生态系统平衡。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氧气过高，会使得部分生物死亡。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系统：生物可以选择用金币进化（升级），升级过程中可能会产生基金突变。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随机事件系统：海底火山爆发等。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生物智慧：初始均为无智慧生物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，最高为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（目标）；只显示当前最高智慧生物的智慧度。智慧程度越高，自身防御力越强，越可以抵御突发事故。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物种交配：可隔离两个相似物种交配，有一定程度培育出更高智慧的新物种，也可能失败或培育出智慧度更差的物种。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书：可查看已经拥有的物种，以及每个物种的介绍，智慧度。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9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03400" y="1892300"/>
            <a:ext cx="12446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氧气浓度：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27600" y="1917700"/>
            <a:ext cx="15621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有机物含量：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35900" y="1892300"/>
            <a:ext cx="13970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智慧度：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834481"/>
            <a:ext cx="876190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57" y="3901148"/>
            <a:ext cx="714286" cy="533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14" y="4902405"/>
            <a:ext cx="714286" cy="533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507" y="4902405"/>
            <a:ext cx="666667" cy="980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74" y="4902405"/>
            <a:ext cx="666667" cy="980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41" y="4922710"/>
            <a:ext cx="666667" cy="9809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4899960"/>
            <a:ext cx="666667" cy="980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442" y="4899960"/>
            <a:ext cx="666667" cy="980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351" y="4899960"/>
            <a:ext cx="66666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8814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318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89</cp:revision>
  <dcterms:created xsi:type="dcterms:W3CDTF">2018-10-17T05:46:33Z</dcterms:created>
  <dcterms:modified xsi:type="dcterms:W3CDTF">2018-10-17T07:03:18Z</dcterms:modified>
</cp:coreProperties>
</file>