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14"/>
    <p:restoredTop sz="86460"/>
  </p:normalViewPr>
  <p:slideViewPr>
    <p:cSldViewPr snapToGrid="0" snapToObjects="1">
      <p:cViewPr>
        <p:scale>
          <a:sx n="100" d="100"/>
          <a:sy n="100" d="100"/>
        </p:scale>
        <p:origin x="224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57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97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9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1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05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32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74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94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5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14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4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590A4-5E31-E840-969C-EE64C95EE6CB}" type="datetimeFigureOut">
              <a:rPr kumimoji="1" lang="zh-CN" altLang="en-US" smtClean="0"/>
              <a:t>18/3/28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E6E1-54EB-A244-961B-B6BB7A7E64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39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73">
            <a:extLst>
              <a:ext uri="{FF2B5EF4-FFF2-40B4-BE49-F238E27FC236}">
                <a16:creationId xmlns="" xmlns:a16="http://schemas.microsoft.com/office/drawing/2014/main" id="{32C43A0C-6C52-45B6-A2AF-8959A2BF20C3}"/>
              </a:ext>
            </a:extLst>
          </p:cNvPr>
          <p:cNvGrpSpPr/>
          <p:nvPr/>
        </p:nvGrpSpPr>
        <p:grpSpPr>
          <a:xfrm>
            <a:off x="128224" y="121429"/>
            <a:ext cx="5806440" cy="1713376"/>
            <a:chOff x="2914299" y="54369"/>
            <a:chExt cx="5806440" cy="1713376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6DB5A0EA-099A-4DF8-BBFC-DB9891388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14299" y="54369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E390B2B8-B26F-4864-9E1B-0F0632D00167}"/>
                </a:ext>
              </a:extLst>
            </p:cNvPr>
            <p:cNvGrpSpPr/>
            <p:nvPr/>
          </p:nvGrpSpPr>
          <p:grpSpPr>
            <a:xfrm>
              <a:off x="3702618" y="630128"/>
              <a:ext cx="3962574" cy="563232"/>
              <a:chOff x="3943834" y="704409"/>
              <a:chExt cx="3962574" cy="5632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32A7874-4A82-47CE-BC51-1000C2033D73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10000"/>
              </a:bodyPr>
              <a:lstStyle/>
              <a:p>
                <a:pPr algn="dist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b="1" dirty="0" smtClean="0">
                    <a:solidFill>
                      <a:srgbClr val="EB3F32"/>
                    </a:solidFill>
                    <a:latin typeface="Arial"/>
                    <a:ea typeface="微软雅黑"/>
                    <a:sym typeface="Arial"/>
                  </a:rPr>
                  <a:t>模拟经营类</a:t>
                </a:r>
                <a:endParaRPr lang="zh-CN" altLang="en-US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CC0B6DE3-4262-4B0A-88AE-18A53889BE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经营校园食堂，一人分饰多角色，实现食堂收益最大化</a:t>
                </a:r>
                <a:endParaRPr lang="zh-CN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622300" y="2410564"/>
            <a:ext cx="34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角色一：打菜大妈</a:t>
            </a: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作用：抖菜</a:t>
            </a:r>
            <a:endParaRPr lang="en-US" altLang="zh-CN" b="1" dirty="0" smtClean="0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200000"/>
              </a:lnSpc>
            </a:pPr>
            <a:r>
              <a:rPr kumimoji="1"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控制方式：抖动手机</a:t>
            </a:r>
            <a:endParaRPr kumimoji="1" lang="en-US" altLang="zh-CN" b="1" dirty="0" smtClean="0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200000"/>
              </a:lnSpc>
            </a:pPr>
            <a:r>
              <a:rPr kumimoji="1"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根据学生表情来控制时间力度</a:t>
            </a:r>
            <a:endParaRPr kumimoji="1" lang="en-US" altLang="zh-CN" b="1" dirty="0" smtClean="0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86250" y="2420828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角色二：清理大妈</a:t>
            </a: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技能：收餐具</a:t>
            </a:r>
            <a:endParaRPr lang="en-US" altLang="zh-CN" b="1" dirty="0" smtClean="0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减少拥堵，上座率</a:t>
            </a:r>
            <a:endParaRPr lang="en-US" altLang="zh-CN" b="1" dirty="0" smtClean="0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50200" y="2410564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角色三：大堂经理</a:t>
            </a: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技能：采购硬件</a:t>
            </a:r>
            <a:endParaRPr lang="en-US" altLang="zh-CN" b="1" dirty="0" smtClean="0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吸引学生</a:t>
            </a:r>
            <a:endParaRPr lang="en-US" altLang="zh-CN" b="1" dirty="0" smtClean="0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9930" y="529464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角色技能通过小游戏提升熟练度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5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73">
            <a:extLst>
              <a:ext uri="{FF2B5EF4-FFF2-40B4-BE49-F238E27FC236}">
                <a16:creationId xmlns="" xmlns:a16="http://schemas.microsoft.com/office/drawing/2014/main" id="{32C43A0C-6C52-45B6-A2AF-8959A2BF20C3}"/>
              </a:ext>
            </a:extLst>
          </p:cNvPr>
          <p:cNvGrpSpPr/>
          <p:nvPr/>
        </p:nvGrpSpPr>
        <p:grpSpPr>
          <a:xfrm>
            <a:off x="128224" y="121429"/>
            <a:ext cx="5806440" cy="1713376"/>
            <a:chOff x="2914299" y="54369"/>
            <a:chExt cx="5806440" cy="1713376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6DB5A0EA-099A-4DF8-BBFC-DB9891388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14299" y="54369"/>
              <a:ext cx="5806440" cy="17133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E390B2B8-B26F-4864-9E1B-0F0632D00167}"/>
                </a:ext>
              </a:extLst>
            </p:cNvPr>
            <p:cNvGrpSpPr/>
            <p:nvPr/>
          </p:nvGrpSpPr>
          <p:grpSpPr>
            <a:xfrm>
              <a:off x="3702618" y="630128"/>
              <a:ext cx="3962574" cy="563232"/>
              <a:chOff x="3943834" y="704409"/>
              <a:chExt cx="3962574" cy="5632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932A7874-4A82-47CE-BC51-1000C2033D73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10000"/>
              </a:bodyPr>
              <a:lstStyle/>
              <a:p>
                <a:pPr algn="dist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b="1" dirty="0" smtClean="0">
                    <a:solidFill>
                      <a:srgbClr val="EB3F32"/>
                    </a:solidFill>
                    <a:latin typeface="Arial"/>
                    <a:ea typeface="微软雅黑"/>
                    <a:sym typeface="Arial"/>
                  </a:rPr>
                  <a:t>模拟经营类</a:t>
                </a:r>
                <a:endParaRPr lang="zh-CN" altLang="en-US" b="1" dirty="0">
                  <a:solidFill>
                    <a:srgbClr val="EB3F32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CC0B6DE3-4262-4B0A-88AE-18A53889BE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经营校园食堂，一人分饰多角色，实现食堂收益最大化</a:t>
                </a:r>
                <a:endParaRPr lang="zh-CN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622300" y="2410564"/>
            <a:ext cx="3454400" cy="562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与抖音联动</a:t>
            </a:r>
            <a:r>
              <a:rPr lang="zh-CN" altLang="en-US" b="1" dirty="0" smtClean="0">
                <a:solidFill>
                  <a:srgbClr val="EB3F32"/>
                </a:solidFill>
                <a:latin typeface="Arial"/>
                <a:ea typeface="微软雅黑"/>
                <a:sym typeface="Arial"/>
              </a:rPr>
              <a:t>：网红模式</a:t>
            </a:r>
            <a:endParaRPr lang="zh-CN" altLang="en-US" b="1" dirty="0" smtClean="0">
              <a:solidFill>
                <a:srgbClr val="EB3F3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404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92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微软雅黑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沈永良</dc:creator>
  <cp:lastModifiedBy>沈永良</cp:lastModifiedBy>
  <cp:revision>10</cp:revision>
  <dcterms:created xsi:type="dcterms:W3CDTF">2018-03-11T05:49:26Z</dcterms:created>
  <dcterms:modified xsi:type="dcterms:W3CDTF">2018-03-28T13:06:04Z</dcterms:modified>
</cp:coreProperties>
</file>