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5"/>
  </p:notesMasterIdLst>
  <p:handoutMasterIdLst>
    <p:handoutMasterId r:id="rId6"/>
  </p:handoutMasterIdLst>
  <p:sldIdLst>
    <p:sldId id="3117" r:id="rId2"/>
    <p:sldId id="3115" r:id="rId3"/>
    <p:sldId id="3116" r:id="rId4"/>
  </p:sldIdLst>
  <p:sldSz cx="12858750" cy="7232650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EA5416"/>
    <a:srgbClr val="FD9E24"/>
    <a:srgbClr val="A78357"/>
    <a:srgbClr val="28C7D4"/>
    <a:srgbClr val="F94D4D"/>
    <a:srgbClr val="FEFEFE"/>
    <a:srgbClr val="FFFFFF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1" autoAdjust="0"/>
    <p:restoredTop sz="92986" autoAdjust="0"/>
  </p:normalViewPr>
  <p:slideViewPr>
    <p:cSldViewPr>
      <p:cViewPr varScale="1">
        <p:scale>
          <a:sx n="104" d="100"/>
          <a:sy n="104" d="100"/>
        </p:scale>
        <p:origin x="304" y="216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tags" Target="tags/tag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18/3/18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18/3/18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9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9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2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" y="1083"/>
            <a:ext cx="12857578" cy="723048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" y="272340"/>
            <a:ext cx="397371" cy="5585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8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75014" y="272340"/>
            <a:ext cx="132732" cy="5585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582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0" cap="none" spc="0" normalizeH="0" baseline="0" noProof="0" smtClean="0">
              <a:ln>
                <a:noFill/>
              </a:ln>
              <a:solidFill>
                <a:srgbClr val="397E9E"/>
              </a:solidFill>
              <a:effectLst/>
              <a:uLnTx/>
              <a:uFillTx/>
              <a:latin typeface="Century Gothic"/>
              <a:ea typeface="微软雅黑" charset="0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667323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18/3/18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598969553          _2"/>
          <p:cNvSpPr txBox="1"/>
          <p:nvPr/>
        </p:nvSpPr>
        <p:spPr>
          <a:xfrm>
            <a:off x="7037898" y="843410"/>
            <a:ext cx="2736304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世界观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828393" y="272342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探索解谜动作</a:t>
            </a:r>
            <a:r>
              <a:rPr kumimoji="1" lang="en-US" altLang="zh-CN" sz="20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kumimoji="1" lang="zh-CN" altLang="en-US" sz="20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884238" y="333147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kumimoji="1"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4" y="891222"/>
            <a:ext cx="5661809" cy="63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598969553          _2"/>
          <p:cNvSpPr txBox="1"/>
          <p:nvPr/>
        </p:nvSpPr>
        <p:spPr>
          <a:xfrm>
            <a:off x="7037898" y="843410"/>
            <a:ext cx="2736304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地图组成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原创设计师QQ598969553          _7"/>
          <p:cNvSpPr/>
          <p:nvPr/>
        </p:nvSpPr>
        <p:spPr>
          <a:xfrm>
            <a:off x="7120119" y="2838421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76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cxnSp>
        <p:nvCxnSpPr>
          <p:cNvPr id="44" name="原创设计师QQ598969553          _12"/>
          <p:cNvCxnSpPr/>
          <p:nvPr/>
        </p:nvCxnSpPr>
        <p:spPr>
          <a:xfrm>
            <a:off x="6133403" y="3031852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/>
          <p:cNvSpPr txBox="1"/>
          <p:nvPr/>
        </p:nvSpPr>
        <p:spPr>
          <a:xfrm>
            <a:off x="7484617" y="1709713"/>
            <a:ext cx="39559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墙上的字画为玩家提供信息，如这是哪里。。。。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7506981" y="3690738"/>
            <a:ext cx="3955998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墙中嵌入的房间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</a:t>
            </a:r>
            <a:r>
              <a:rPr lang="en-US" altLang="zh-CN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boss</a:t>
            </a: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房间、解谜房间、</a:t>
            </a:r>
            <a:r>
              <a:rPr lang="en-US" altLang="zh-CN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NPC</a:t>
            </a: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房间、隐藏的房间等等</a:t>
            </a:r>
            <a:endParaRPr lang="en-US" altLang="zh-CN" sz="105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828393" y="272342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探索解谜动作</a:t>
            </a:r>
            <a:r>
              <a:rPr kumimoji="1" lang="en-US" altLang="zh-CN" sz="20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kumimoji="1" lang="zh-CN" altLang="en-US" sz="20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884238" y="333147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kumimoji="1"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4" y="891222"/>
            <a:ext cx="5661809" cy="6341428"/>
          </a:xfrm>
          <a:prstGeom prst="rect">
            <a:avLst/>
          </a:prstGeom>
        </p:spPr>
      </p:pic>
      <p:sp>
        <p:nvSpPr>
          <p:cNvPr id="17" name="原创设计师QQ598969553          _7"/>
          <p:cNvSpPr/>
          <p:nvPr/>
        </p:nvSpPr>
        <p:spPr>
          <a:xfrm>
            <a:off x="7098455" y="1793662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1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原创设计师QQ598969553          _7"/>
          <p:cNvSpPr/>
          <p:nvPr/>
        </p:nvSpPr>
        <p:spPr>
          <a:xfrm>
            <a:off x="7097755" y="3854942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3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原创设计师QQ598969553          _12"/>
          <p:cNvCxnSpPr/>
          <p:nvPr/>
        </p:nvCxnSpPr>
        <p:spPr>
          <a:xfrm>
            <a:off x="6155766" y="1995659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9"/>
          <p:cNvSpPr txBox="1"/>
          <p:nvPr/>
        </p:nvSpPr>
        <p:spPr>
          <a:xfrm>
            <a:off x="7492905" y="2700225"/>
            <a:ext cx="39559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道路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路上有</a:t>
            </a:r>
            <a:r>
              <a:rPr lang="en-US" altLang="zh-CN" sz="1100" dirty="0" err="1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npc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怪物、阻拦道路的机关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原创设计师QQ598969553          _12"/>
          <p:cNvCxnSpPr/>
          <p:nvPr/>
        </p:nvCxnSpPr>
        <p:spPr>
          <a:xfrm>
            <a:off x="6133402" y="4048373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原创设计师QQ598969553          _12"/>
          <p:cNvCxnSpPr/>
          <p:nvPr/>
        </p:nvCxnSpPr>
        <p:spPr>
          <a:xfrm>
            <a:off x="6131752" y="5084565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原创设计师QQ598969553          _7"/>
          <p:cNvSpPr/>
          <p:nvPr/>
        </p:nvSpPr>
        <p:spPr>
          <a:xfrm>
            <a:off x="7096105" y="4891134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4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TextBox 39"/>
          <p:cNvSpPr txBox="1"/>
          <p:nvPr/>
        </p:nvSpPr>
        <p:spPr>
          <a:xfrm>
            <a:off x="7506981" y="4703691"/>
            <a:ext cx="39559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高空无人机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增加游戏难度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animBg="1"/>
      <p:bldP spid="46" grpId="0"/>
      <p:bldP spid="47" grpId="0"/>
      <p:bldP spid="17" grpId="0" animBg="1"/>
      <p:bldP spid="18" grpId="0" animBg="1"/>
      <p:bldP spid="20" grpId="0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原创设计师QQ598969553          _2"/>
          <p:cNvSpPr txBox="1"/>
          <p:nvPr/>
        </p:nvSpPr>
        <p:spPr>
          <a:xfrm>
            <a:off x="7037898" y="843410"/>
            <a:ext cx="2736304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游戏系统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原创设计师QQ598969553          _7"/>
          <p:cNvSpPr/>
          <p:nvPr/>
        </p:nvSpPr>
        <p:spPr>
          <a:xfrm>
            <a:off x="7120119" y="2838421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76" dirty="0">
                <a:solidFill>
                  <a:schemeClr val="bg1"/>
                </a:solidFill>
                <a:latin typeface="+mn-ea"/>
              </a:rPr>
              <a:t>2</a:t>
            </a:r>
          </a:p>
        </p:txBody>
      </p:sp>
      <p:cxnSp>
        <p:nvCxnSpPr>
          <p:cNvPr id="44" name="原创设计师QQ598969553          _12"/>
          <p:cNvCxnSpPr/>
          <p:nvPr/>
        </p:nvCxnSpPr>
        <p:spPr>
          <a:xfrm>
            <a:off x="6133403" y="3031852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9"/>
          <p:cNvSpPr txBox="1"/>
          <p:nvPr/>
        </p:nvSpPr>
        <p:spPr>
          <a:xfrm>
            <a:off x="7484617" y="1709713"/>
            <a:ext cx="395599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传送点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以房间为载体，合理设置传送点（击败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boss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、破解房内机关）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7506981" y="3690738"/>
            <a:ext cx="3955998" cy="72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装备系统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使用次数限制</a:t>
            </a:r>
            <a:endParaRPr lang="en-US" altLang="zh-CN" sz="105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828393" y="272342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1" lang="zh-CN" altLang="en-US" sz="20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探索解谜动作</a:t>
            </a:r>
            <a:r>
              <a:rPr kumimoji="1" lang="en-US" altLang="zh-CN" sz="2000" b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endParaRPr kumimoji="1" lang="zh-CN" altLang="en-US" sz="2000" b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884238" y="333147"/>
            <a:ext cx="2981607" cy="558075"/>
          </a:xfrm>
          <a:prstGeom prst="rect">
            <a:avLst/>
          </a:prstGeom>
        </p:spPr>
        <p:txBody>
          <a:bodyPr anchor="ctr"/>
          <a:lstStyle>
            <a:lvl1pPr marL="0" indent="0" algn="l" defTabSz="964326" rtl="0" eaLnBrk="1" latinLnBrk="0" hangingPunct="1">
              <a:lnSpc>
                <a:spcPct val="90000"/>
              </a:lnSpc>
              <a:spcBef>
                <a:spcPts val="1055"/>
              </a:spcBef>
              <a:buFont typeface="Arial" panose="020B0604020202020204" pitchFamily="34" charset="0"/>
              <a:buNone/>
              <a:defRPr sz="295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3245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5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5408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21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87571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9734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5189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34060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6223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98387" indent="-241082" algn="l" defTabSz="964326" rtl="0" eaLnBrk="1" latinLnBrk="0" hangingPunct="1">
              <a:lnSpc>
                <a:spcPct val="90000"/>
              </a:lnSpc>
              <a:spcBef>
                <a:spcPts val="527"/>
              </a:spcBef>
              <a:buFont typeface="Arial" panose="020B0604020202020204" pitchFamily="34" charset="0"/>
              <a:buChar char="•"/>
              <a:defRPr sz="1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kumimoji="1" lang="zh-CN" alt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64" y="891222"/>
            <a:ext cx="5661809" cy="6341428"/>
          </a:xfrm>
          <a:prstGeom prst="rect">
            <a:avLst/>
          </a:prstGeom>
        </p:spPr>
      </p:pic>
      <p:sp>
        <p:nvSpPr>
          <p:cNvPr id="17" name="原创设计师QQ598969553          _7"/>
          <p:cNvSpPr/>
          <p:nvPr/>
        </p:nvSpPr>
        <p:spPr>
          <a:xfrm>
            <a:off x="7098455" y="1793662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1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原创设计师QQ598969553          _7"/>
          <p:cNvSpPr/>
          <p:nvPr/>
        </p:nvSpPr>
        <p:spPr>
          <a:xfrm>
            <a:off x="7097755" y="3834791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3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9" name="原创设计师QQ598969553          _12"/>
          <p:cNvCxnSpPr/>
          <p:nvPr/>
        </p:nvCxnSpPr>
        <p:spPr>
          <a:xfrm>
            <a:off x="6155766" y="1995659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9"/>
          <p:cNvSpPr txBox="1"/>
          <p:nvPr/>
        </p:nvSpPr>
        <p:spPr>
          <a:xfrm>
            <a:off x="7506981" y="2773215"/>
            <a:ext cx="3955998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背包系统</a:t>
            </a:r>
          </a:p>
        </p:txBody>
      </p:sp>
      <p:cxnSp>
        <p:nvCxnSpPr>
          <p:cNvPr id="16" name="原创设计师QQ598969553          _12"/>
          <p:cNvCxnSpPr/>
          <p:nvPr/>
        </p:nvCxnSpPr>
        <p:spPr>
          <a:xfrm>
            <a:off x="6133403" y="4048373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原创设计师QQ598969553          _7"/>
          <p:cNvSpPr/>
          <p:nvPr/>
        </p:nvSpPr>
        <p:spPr>
          <a:xfrm>
            <a:off x="7120119" y="4828230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4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原创设计师QQ598969553          _12"/>
          <p:cNvCxnSpPr/>
          <p:nvPr/>
        </p:nvCxnSpPr>
        <p:spPr>
          <a:xfrm>
            <a:off x="6133402" y="5021661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9"/>
          <p:cNvSpPr txBox="1"/>
          <p:nvPr/>
        </p:nvSpPr>
        <p:spPr>
          <a:xfrm>
            <a:off x="7552271" y="4660953"/>
            <a:ext cx="3955998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技能系统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例如隐身、分身、膨化 为机关解密服务</a:t>
            </a:r>
            <a:endParaRPr lang="en-US" altLang="zh-CN" sz="105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" name="原创设计师QQ598969553          _12"/>
          <p:cNvCxnSpPr/>
          <p:nvPr/>
        </p:nvCxnSpPr>
        <p:spPr>
          <a:xfrm>
            <a:off x="6133402" y="5969996"/>
            <a:ext cx="964353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原创设计师QQ598969553          _7"/>
          <p:cNvSpPr/>
          <p:nvPr/>
        </p:nvSpPr>
        <p:spPr>
          <a:xfrm>
            <a:off x="7120119" y="5799956"/>
            <a:ext cx="386862" cy="386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76" dirty="0">
                <a:solidFill>
                  <a:schemeClr val="bg1"/>
                </a:solidFill>
                <a:latin typeface="+mn-ea"/>
              </a:rPr>
              <a:t>5</a:t>
            </a:r>
            <a:endParaRPr lang="en-US" sz="147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39"/>
          <p:cNvSpPr txBox="1"/>
          <p:nvPr/>
        </p:nvSpPr>
        <p:spPr>
          <a:xfrm>
            <a:off x="7552271" y="5659957"/>
            <a:ext cx="3955998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任务系统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支线任务获得装备、主线任务获得道路指引等等</a:t>
            </a:r>
            <a:endParaRPr lang="en-US" altLang="zh-CN" sz="105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 animBg="1"/>
      <p:bldP spid="46" grpId="0"/>
      <p:bldP spid="47" grpId="0"/>
      <p:bldP spid="17" grpId="0" animBg="1"/>
      <p:bldP spid="18" grpId="0" animBg="1"/>
      <p:bldP spid="20" grpId="0"/>
      <p:bldP spid="22" grpId="0" animBg="1"/>
      <p:bldP spid="24" grpId="0"/>
      <p:bldP spid="26" grpId="0" animBg="1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3168D99-0DFF-409E-8F0E-4599A52BAB1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590.pptx"/>
</p:tagLst>
</file>

<file path=ppt/theme/theme1.xml><?xml version="1.0" encoding="utf-8"?>
<a:theme xmlns:a="http://schemas.openxmlformats.org/drawingml/2006/main" name="1_自定义设计方案">
  <a:themeElements>
    <a:clrScheme name="自定义 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7DA8"/>
      </a:accent1>
      <a:accent2>
        <a:srgbClr val="30B9C3"/>
      </a:accent2>
      <a:accent3>
        <a:srgbClr val="167DA8"/>
      </a:accent3>
      <a:accent4>
        <a:srgbClr val="30B9C3"/>
      </a:accent4>
      <a:accent5>
        <a:srgbClr val="167DA8"/>
      </a:accent5>
      <a:accent6>
        <a:srgbClr val="30B9C3"/>
      </a:accent6>
      <a:hlink>
        <a:srgbClr val="167DA8"/>
      </a:hlink>
      <a:folHlink>
        <a:srgbClr val="30B9C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Macintosh PowerPoint</Application>
  <PresentationFormat>自定义</PresentationFormat>
  <Paragraphs>35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Century Gothic</vt:lpstr>
      <vt:lpstr>宋体</vt:lpstr>
      <vt:lpstr>微软雅黑</vt:lpstr>
      <vt:lpstr>Arial</vt:lpstr>
      <vt:lpstr>1_自定义设计方案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bt590.pptx</dc:title>
  <dc:creator/>
  <cp:lastModifiedBy/>
  <cp:revision>1</cp:revision>
  <dcterms:created xsi:type="dcterms:W3CDTF">2016-10-17T14:00:15Z</dcterms:created>
  <dcterms:modified xsi:type="dcterms:W3CDTF">2018-03-18T13:23:29Z</dcterms:modified>
</cp:coreProperties>
</file>