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2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image" Target="../media/image1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banner (1).png"/>
          <p:cNvPicPr>
            <a:picLocks noChangeAspect="1"/>
          </p:cNvPicPr>
          <p:nvPr/>
        </p:nvPicPr>
        <p:blipFill>
          <a:blip r:embed="rId2">
            <a:alphaModFix amt="54616"/>
            <a:extLst/>
          </a:blip>
          <a:stretch>
            <a:fillRect/>
          </a:stretch>
        </p:blipFill>
        <p:spPr>
          <a:xfrm>
            <a:off x="-16270854" y="-1527696"/>
            <a:ext cx="46498509" cy="16226044"/>
          </a:xfrm>
          <a:prstGeom prst="rect">
            <a:avLst/>
          </a:prstGeom>
          <a:ln w="12700">
            <a:miter lim="400000"/>
          </a:ln>
        </p:spPr>
      </p:pic>
      <p:pic>
        <p:nvPicPr>
          <p:cNvPr id="120" name="pasted-image.pdf"/>
          <p:cNvPicPr>
            <a:picLocks noChangeAspect="1"/>
          </p:cNvPicPr>
          <p:nvPr/>
        </p:nvPicPr>
        <p:blipFill>
          <a:blip r:embed="rId3">
            <a:alphaModFix amt="80356"/>
            <a:extLst/>
          </a:blip>
          <a:stretch>
            <a:fillRect/>
          </a:stretch>
        </p:blipFill>
        <p:spPr>
          <a:xfrm>
            <a:off x="0" y="2249"/>
            <a:ext cx="24384000" cy="13711502"/>
          </a:xfrm>
          <a:prstGeom prst="rect">
            <a:avLst/>
          </a:prstGeom>
          <a:ln w="12700">
            <a:miter lim="400000"/>
          </a:ln>
        </p:spPr>
      </p:pic>
      <p:pic>
        <p:nvPicPr>
          <p:cNvPr id="121" name="pasted-image.pdf"/>
          <p:cNvPicPr>
            <a:picLocks noChangeAspect="1"/>
          </p:cNvPicPr>
          <p:nvPr/>
        </p:nvPicPr>
        <p:blipFill>
          <a:blip r:embed="rId4">
            <a:extLst/>
          </a:blip>
          <a:stretch>
            <a:fillRect/>
          </a:stretch>
        </p:blipFill>
        <p:spPr>
          <a:xfrm>
            <a:off x="8732869" y="-3703404"/>
            <a:ext cx="7172262" cy="7275120"/>
          </a:xfrm>
          <a:prstGeom prst="rect">
            <a:avLst/>
          </a:prstGeom>
          <a:ln w="12700">
            <a:miter lim="400000"/>
          </a:ln>
        </p:spPr>
      </p:pic>
      <p:pic>
        <p:nvPicPr>
          <p:cNvPr id="122" name="pasted-image.pdf"/>
          <p:cNvPicPr>
            <a:picLocks noChangeAspect="1"/>
          </p:cNvPicPr>
          <p:nvPr/>
        </p:nvPicPr>
        <p:blipFill>
          <a:blip r:embed="rId5">
            <a:extLst/>
          </a:blip>
          <a:stretch>
            <a:fillRect/>
          </a:stretch>
        </p:blipFill>
        <p:spPr>
          <a:xfrm>
            <a:off x="9798766" y="5345082"/>
            <a:ext cx="5040469" cy="1399611"/>
          </a:xfrm>
          <a:prstGeom prst="rect">
            <a:avLst/>
          </a:prstGeom>
          <a:ln w="12700">
            <a:miter lim="400000"/>
          </a:ln>
        </p:spPr>
      </p:pic>
      <p:pic>
        <p:nvPicPr>
          <p:cNvPr id="123" name="pasted-image.pdf"/>
          <p:cNvPicPr>
            <a:picLocks noChangeAspect="1"/>
          </p:cNvPicPr>
          <p:nvPr/>
        </p:nvPicPr>
        <p:blipFill>
          <a:blip r:embed="rId6">
            <a:extLst/>
          </a:blip>
          <a:stretch>
            <a:fillRect/>
          </a:stretch>
        </p:blipFill>
        <p:spPr>
          <a:xfrm>
            <a:off x="9340602" y="11933406"/>
            <a:ext cx="5956797" cy="578727"/>
          </a:xfrm>
          <a:prstGeom prst="rect">
            <a:avLst/>
          </a:prstGeom>
          <a:ln w="12700">
            <a:miter lim="400000"/>
          </a:ln>
        </p:spPr>
      </p:pic>
      <p:sp>
        <p:nvSpPr>
          <p:cNvPr id="124" name="Shape 124"/>
          <p:cNvSpPr/>
          <p:nvPr/>
        </p:nvSpPr>
        <p:spPr>
          <a:xfrm>
            <a:off x="9474834" y="7257260"/>
            <a:ext cx="568833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汇报演示类PPT模板</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pasted-image.pdf"/>
          <p:cNvPicPr>
            <a:picLocks noChangeAspect="1"/>
          </p:cNvPicPr>
          <p:nvPr/>
        </p:nvPicPr>
        <p:blipFill>
          <a:blip r:embed="rId2">
            <a:extLst/>
          </a:blip>
          <a:stretch>
            <a:fillRect/>
          </a:stretch>
        </p:blipFill>
        <p:spPr>
          <a:xfrm>
            <a:off x="17155983" y="2257970"/>
            <a:ext cx="6602752" cy="9200060"/>
          </a:xfrm>
          <a:prstGeom prst="rect">
            <a:avLst/>
          </a:prstGeom>
          <a:ln w="12700">
            <a:miter lim="400000"/>
          </a:ln>
        </p:spPr>
      </p:pic>
      <p:sp>
        <p:nvSpPr>
          <p:cNvPr id="178" name="Shape 178"/>
          <p:cNvSpPr/>
          <p:nvPr/>
        </p:nvSpPr>
        <p:spPr>
          <a:xfrm>
            <a:off x="19731924" y="5832638"/>
            <a:ext cx="37002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FFF"/>
                </a:solidFill>
              </a:defRPr>
            </a:lvl1pPr>
          </a:lstStyle>
          <a:p>
            <a:pPr/>
            <a:r>
              <a:t>PART1 TYPE A TITLE</a:t>
            </a:r>
          </a:p>
        </p:txBody>
      </p:sp>
      <p:sp>
        <p:nvSpPr>
          <p:cNvPr id="179" name="Shape 179"/>
          <p:cNvSpPr/>
          <p:nvPr/>
        </p:nvSpPr>
        <p:spPr>
          <a:xfrm>
            <a:off x="19746910" y="3111592"/>
            <a:ext cx="367030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7000">
                <a:solidFill>
                  <a:srgbClr val="FFFFFF"/>
                </a:solidFill>
                <a:latin typeface="Helvetica"/>
                <a:ea typeface="Helvetica"/>
                <a:cs typeface="Helvetica"/>
                <a:sym typeface="Helvetica"/>
              </a:defRPr>
            </a:pPr>
            <a:r>
              <a:t>模块四</a:t>
            </a:r>
          </a:p>
          <a:p>
            <a:pPr algn="r">
              <a:defRPr b="1" sz="7000">
                <a:solidFill>
                  <a:srgbClr val="FFFFFF"/>
                </a:solidFill>
                <a:latin typeface="Helvetica"/>
                <a:ea typeface="Helvetica"/>
                <a:cs typeface="Helvetica"/>
                <a:sym typeface="Helvetica"/>
              </a:defRPr>
            </a:pPr>
            <a:r>
              <a:t>标题位置</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1" name="pasted-image.pdf"/>
          <p:cNvPicPr>
            <a:picLocks noChangeAspect="1"/>
          </p:cNvPicPr>
          <p:nvPr/>
        </p:nvPicPr>
        <p:blipFill>
          <a:blip r:embed="rId2">
            <a:extLst/>
          </a:blip>
          <a:srcRect l="0" t="0" r="0" b="0"/>
          <a:stretch>
            <a:fillRect/>
          </a:stretch>
        </p:blipFill>
        <p:spPr>
          <a:xfrm>
            <a:off x="2269145" y="2574946"/>
            <a:ext cx="558801" cy="558801"/>
          </a:xfrm>
          <a:prstGeom prst="rect">
            <a:avLst/>
          </a:prstGeom>
          <a:ln w="12700">
            <a:miter lim="400000"/>
          </a:ln>
        </p:spPr>
      </p:pic>
      <p:pic>
        <p:nvPicPr>
          <p:cNvPr id="182" name="pasted-image.pdf"/>
          <p:cNvPicPr>
            <a:picLocks noChangeAspect="1"/>
          </p:cNvPicPr>
          <p:nvPr/>
        </p:nvPicPr>
        <p:blipFill>
          <a:blip r:embed="rId3">
            <a:extLst/>
          </a:blip>
          <a:stretch>
            <a:fillRect/>
          </a:stretch>
        </p:blipFill>
        <p:spPr>
          <a:xfrm>
            <a:off x="1038744" y="1352720"/>
            <a:ext cx="1609434" cy="1609434"/>
          </a:xfrm>
          <a:prstGeom prst="rect">
            <a:avLst/>
          </a:prstGeom>
          <a:ln w="12700">
            <a:miter lim="400000"/>
          </a:ln>
        </p:spPr>
      </p:pic>
      <p:sp>
        <p:nvSpPr>
          <p:cNvPr id="183" name="Shape 183"/>
          <p:cNvSpPr/>
          <p:nvPr/>
        </p:nvSpPr>
        <p:spPr>
          <a:xfrm>
            <a:off x="3157421" y="3076752"/>
            <a:ext cx="48955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3585F"/>
                </a:solidFill>
              </a:defRPr>
            </a:lvl1pPr>
          </a:lstStyle>
          <a:p>
            <a:pPr/>
            <a:r>
              <a:t>PART1 TYPE A TITLE</a:t>
            </a:r>
          </a:p>
        </p:txBody>
      </p:sp>
      <p:sp>
        <p:nvSpPr>
          <p:cNvPr id="184" name="Shape 184"/>
          <p:cNvSpPr/>
          <p:nvPr/>
        </p:nvSpPr>
        <p:spPr>
          <a:xfrm>
            <a:off x="3081805" y="1801915"/>
            <a:ext cx="633730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7000">
                <a:solidFill>
                  <a:srgbClr val="53585F"/>
                </a:solidFill>
                <a:latin typeface="Helvetica"/>
                <a:ea typeface="Helvetica"/>
                <a:cs typeface="Helvetica"/>
                <a:sym typeface="Helvetica"/>
              </a:defRPr>
            </a:lvl1pPr>
          </a:lstStyle>
          <a:p>
            <a:pPr/>
            <a:r>
              <a:t>模块三标题位置</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87" name="pasted-image.pdf"/>
          <p:cNvPicPr>
            <a:picLocks noChangeAspect="1"/>
          </p:cNvPicPr>
          <p:nvPr/>
        </p:nvPicPr>
        <p:blipFill>
          <a:blip r:embed="rId3">
            <a:extLst/>
          </a:blip>
          <a:stretch>
            <a:fillRect/>
          </a:stretch>
        </p:blipFill>
        <p:spPr>
          <a:xfrm>
            <a:off x="7074751" y="-5209367"/>
            <a:ext cx="10488499" cy="10488500"/>
          </a:xfrm>
          <a:prstGeom prst="rect">
            <a:avLst/>
          </a:prstGeom>
          <a:ln w="12700">
            <a:miter lim="400000"/>
          </a:ln>
        </p:spPr>
      </p:pic>
      <p:sp>
        <p:nvSpPr>
          <p:cNvPr id="188" name="Shape 188"/>
          <p:cNvSpPr/>
          <p:nvPr/>
        </p:nvSpPr>
        <p:spPr>
          <a:xfrm>
            <a:off x="10899774" y="901884"/>
            <a:ext cx="2584451" cy="210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000">
                <a:solidFill>
                  <a:srgbClr val="FFFFFF"/>
                </a:solidFill>
                <a:latin typeface="Helvetica"/>
                <a:ea typeface="Helvetica"/>
                <a:cs typeface="Helvetica"/>
                <a:sym typeface="Helvetica"/>
              </a:defRPr>
            </a:pPr>
            <a:r>
              <a:t>结语</a:t>
            </a:r>
          </a:p>
          <a:p>
            <a:pPr>
              <a:defRPr>
                <a:solidFill>
                  <a:srgbClr val="FFFFFF"/>
                </a:solidFill>
              </a:defRPr>
            </a:pPr>
            <a:r>
              <a:t>epilogue</a:t>
            </a:r>
          </a:p>
        </p:txBody>
      </p:sp>
      <p:pic>
        <p:nvPicPr>
          <p:cNvPr id="189" name="pasted-image.pdf"/>
          <p:cNvPicPr>
            <a:picLocks noChangeAspect="1"/>
          </p:cNvPicPr>
          <p:nvPr/>
        </p:nvPicPr>
        <p:blipFill>
          <a:blip r:embed="rId4">
            <a:extLst/>
          </a:blip>
          <a:stretch>
            <a:fillRect/>
          </a:stretch>
        </p:blipFill>
        <p:spPr>
          <a:xfrm>
            <a:off x="12004982" y="3901445"/>
            <a:ext cx="628036" cy="628035"/>
          </a:xfrm>
          <a:prstGeom prst="rect">
            <a:avLst/>
          </a:prstGeom>
          <a:ln w="12700">
            <a:miter lim="400000"/>
          </a:ln>
        </p:spPr>
      </p:pic>
      <p:sp>
        <p:nvSpPr>
          <p:cNvPr id="190" name="Shape 190"/>
          <p:cNvSpPr/>
          <p:nvPr/>
        </p:nvSpPr>
        <p:spPr>
          <a:xfrm>
            <a:off x="7328827" y="6480985"/>
            <a:ext cx="9726346"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a:t>
            </a:r>
          </a:p>
        </p:txBody>
      </p:sp>
      <p:pic>
        <p:nvPicPr>
          <p:cNvPr id="191" name="pasted-image.pdf"/>
          <p:cNvPicPr>
            <a:picLocks noChangeAspect="1"/>
          </p:cNvPicPr>
          <p:nvPr/>
        </p:nvPicPr>
        <p:blipFill>
          <a:blip r:embed="rId5">
            <a:extLst/>
          </a:blip>
          <a:stretch>
            <a:fillRect/>
          </a:stretch>
        </p:blipFill>
        <p:spPr>
          <a:xfrm>
            <a:off x="12004982" y="12267892"/>
            <a:ext cx="628036" cy="628035"/>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3"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94" name="pasted-image.pdf"/>
          <p:cNvPicPr>
            <a:picLocks noChangeAspect="1"/>
          </p:cNvPicPr>
          <p:nvPr/>
        </p:nvPicPr>
        <p:blipFill>
          <a:blip r:embed="rId3">
            <a:extLst/>
          </a:blip>
          <a:stretch>
            <a:fillRect/>
          </a:stretch>
        </p:blipFill>
        <p:spPr>
          <a:xfrm>
            <a:off x="8573439" y="2334066"/>
            <a:ext cx="7491121" cy="7491121"/>
          </a:xfrm>
          <a:prstGeom prst="rect">
            <a:avLst/>
          </a:prstGeom>
          <a:ln w="12700">
            <a:miter lim="400000"/>
          </a:ln>
        </p:spPr>
      </p:pic>
      <p:pic>
        <p:nvPicPr>
          <p:cNvPr id="195" name="pasted-image.pdf"/>
          <p:cNvPicPr>
            <a:picLocks noChangeAspect="1"/>
          </p:cNvPicPr>
          <p:nvPr/>
        </p:nvPicPr>
        <p:blipFill>
          <a:blip r:embed="rId4">
            <a:extLst/>
          </a:blip>
          <a:stretch>
            <a:fillRect/>
          </a:stretch>
        </p:blipFill>
        <p:spPr>
          <a:xfrm>
            <a:off x="7878557" y="1672759"/>
            <a:ext cx="472421" cy="472421"/>
          </a:xfrm>
          <a:prstGeom prst="rect">
            <a:avLst/>
          </a:prstGeom>
          <a:ln w="12700">
            <a:miter lim="400000"/>
          </a:ln>
        </p:spPr>
      </p:pic>
      <p:sp>
        <p:nvSpPr>
          <p:cNvPr id="196" name="Shape 196"/>
          <p:cNvSpPr/>
          <p:nvPr/>
        </p:nvSpPr>
        <p:spPr>
          <a:xfrm>
            <a:off x="10229850" y="4863406"/>
            <a:ext cx="4178301"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000">
                <a:solidFill>
                  <a:srgbClr val="FFFFFF"/>
                </a:solidFill>
                <a:latin typeface="Helvetica"/>
                <a:ea typeface="Helvetica"/>
                <a:cs typeface="Helvetica"/>
                <a:sym typeface="Helvetica"/>
              </a:defRPr>
            </a:lvl1pPr>
          </a:lstStyle>
          <a:p>
            <a:pPr/>
            <a:r>
              <a:t>谢谢观看</a:t>
            </a:r>
          </a:p>
        </p:txBody>
      </p:sp>
      <p:sp>
        <p:nvSpPr>
          <p:cNvPr id="197" name="Shape 197"/>
          <p:cNvSpPr/>
          <p:nvPr/>
        </p:nvSpPr>
        <p:spPr>
          <a:xfrm>
            <a:off x="10356539" y="6305246"/>
            <a:ext cx="392492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FFFFFF"/>
                </a:solidFill>
                <a:latin typeface="Helvetica"/>
                <a:ea typeface="Helvetica"/>
                <a:cs typeface="Helvetica"/>
                <a:sym typeface="Helvetica"/>
              </a:defRPr>
            </a:lvl1pPr>
          </a:lstStyle>
          <a:p>
            <a:pPr/>
            <a:r>
              <a:t>汇报人：XXX</a:t>
            </a:r>
          </a:p>
        </p:txBody>
      </p:sp>
      <p:pic>
        <p:nvPicPr>
          <p:cNvPr id="198" name="pasted-image.pdf"/>
          <p:cNvPicPr>
            <a:picLocks noChangeAspect="1"/>
          </p:cNvPicPr>
          <p:nvPr/>
        </p:nvPicPr>
        <p:blipFill>
          <a:blip r:embed="rId5">
            <a:extLst/>
          </a:blip>
          <a:stretch>
            <a:fillRect/>
          </a:stretch>
        </p:blipFill>
        <p:spPr>
          <a:xfrm>
            <a:off x="9340602" y="11464514"/>
            <a:ext cx="5956797" cy="578727"/>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nvSpPr>
        <p:spPr>
          <a:xfrm>
            <a:off x="-31818" y="-153409"/>
            <a:ext cx="24447634" cy="3980063"/>
          </a:xfrm>
          <a:prstGeom prst="rect">
            <a:avLst/>
          </a:prstGeom>
          <a:solidFill>
            <a:srgbClr val="00AE66"/>
          </a:solidFill>
          <a:ln w="12700">
            <a:miter lim="400000"/>
          </a:ln>
        </p:spPr>
        <p:txBody>
          <a:bodyPr lIns="50800" tIns="50800" rIns="50800" bIns="50800" anchor="ctr"/>
          <a:lstStyle/>
          <a:p>
            <a:pPr>
              <a:defRPr sz="3200">
                <a:solidFill>
                  <a:srgbClr val="FFFFFF"/>
                </a:solidFill>
              </a:defRPr>
            </a:pPr>
          </a:p>
        </p:txBody>
      </p:sp>
      <p:pic>
        <p:nvPicPr>
          <p:cNvPr id="127" name="pasted-image.pdf"/>
          <p:cNvPicPr>
            <a:picLocks noChangeAspect="1"/>
          </p:cNvPicPr>
          <p:nvPr/>
        </p:nvPicPr>
        <p:blipFill>
          <a:blip r:embed="rId2">
            <a:extLst/>
          </a:blip>
          <a:stretch>
            <a:fillRect/>
          </a:stretch>
        </p:blipFill>
        <p:spPr>
          <a:xfrm>
            <a:off x="5639627" y="-844753"/>
            <a:ext cx="13104746" cy="37296698"/>
          </a:xfrm>
          <a:prstGeom prst="rect">
            <a:avLst/>
          </a:prstGeom>
          <a:ln w="12700">
            <a:miter lim="400000"/>
          </a:ln>
        </p:spPr>
      </p:pic>
      <p:sp>
        <p:nvSpPr>
          <p:cNvPr id="128" name="Shape 128"/>
          <p:cNvSpPr/>
          <p:nvPr/>
        </p:nvSpPr>
        <p:spPr>
          <a:xfrm>
            <a:off x="-71254" y="-122760"/>
            <a:ext cx="24526507" cy="3980063"/>
          </a:xfrm>
          <a:prstGeom prst="rect">
            <a:avLst/>
          </a:prstGeom>
          <a:solidFill>
            <a:srgbClr val="000000">
              <a:alpha val="70000"/>
            </a:srgb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pic>
        <p:nvPicPr>
          <p:cNvPr id="129" name="pasted-image.pdf"/>
          <p:cNvPicPr>
            <a:picLocks noChangeAspect="1"/>
          </p:cNvPicPr>
          <p:nvPr/>
        </p:nvPicPr>
        <p:blipFill>
          <a:blip r:embed="rId3">
            <a:extLst/>
          </a:blip>
          <a:stretch>
            <a:fillRect/>
          </a:stretch>
        </p:blipFill>
        <p:spPr>
          <a:xfrm>
            <a:off x="10291778" y="-2764576"/>
            <a:ext cx="3800445" cy="3800446"/>
          </a:xfrm>
          <a:prstGeom prst="rect">
            <a:avLst/>
          </a:prstGeom>
          <a:ln w="12700">
            <a:miter lim="400000"/>
          </a:ln>
        </p:spPr>
      </p:pic>
      <p:sp>
        <p:nvSpPr>
          <p:cNvPr id="130" name="Shape 130"/>
          <p:cNvSpPr/>
          <p:nvPr/>
        </p:nvSpPr>
        <p:spPr>
          <a:xfrm>
            <a:off x="10375900" y="1338365"/>
            <a:ext cx="3632201" cy="210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000">
                <a:solidFill>
                  <a:srgbClr val="FFFFFF"/>
                </a:solidFill>
                <a:latin typeface="Helvetica"/>
                <a:ea typeface="Helvetica"/>
                <a:cs typeface="Helvetica"/>
                <a:sym typeface="Helvetica"/>
              </a:defRPr>
            </a:pPr>
            <a:r>
              <a:t>前言</a:t>
            </a:r>
          </a:p>
          <a:p>
            <a:pPr>
              <a:defRPr>
                <a:solidFill>
                  <a:srgbClr val="FFFFFF"/>
                </a:solidFill>
              </a:defRPr>
            </a:pPr>
            <a:r>
              <a:t> introduction</a:t>
            </a:r>
          </a:p>
        </p:txBody>
      </p:sp>
      <p:pic>
        <p:nvPicPr>
          <p:cNvPr id="131" name="pasted-image.pdf"/>
          <p:cNvPicPr>
            <a:picLocks noChangeAspect="1"/>
          </p:cNvPicPr>
          <p:nvPr/>
        </p:nvPicPr>
        <p:blipFill>
          <a:blip r:embed="rId4">
            <a:extLst/>
          </a:blip>
          <a:stretch>
            <a:fillRect/>
          </a:stretch>
        </p:blipFill>
        <p:spPr>
          <a:xfrm>
            <a:off x="11846407" y="12220233"/>
            <a:ext cx="691186" cy="691186"/>
          </a:xfrm>
          <a:prstGeom prst="rect">
            <a:avLst/>
          </a:prstGeom>
          <a:ln w="12700">
            <a:miter lim="400000"/>
          </a:ln>
        </p:spPr>
      </p:pic>
      <p:sp>
        <p:nvSpPr>
          <p:cNvPr id="132" name="Shape 132"/>
          <p:cNvSpPr/>
          <p:nvPr/>
        </p:nvSpPr>
        <p:spPr>
          <a:xfrm>
            <a:off x="7328827" y="5115599"/>
            <a:ext cx="9726346" cy="543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4"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35"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36"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37" name="Shape 137"/>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lnSpc>
                <a:spcPct val="200000"/>
              </a:lnSpc>
              <a:defRPr sz="4700">
                <a:solidFill>
                  <a:srgbClr val="FFFFFF"/>
                </a:solidFill>
              </a:defRPr>
            </a:lvl1pPr>
          </a:lstStyle>
          <a:p>
            <a:pPr/>
            <a:r>
              <a:t>汇报演示类PPT模板</a:t>
            </a:r>
          </a:p>
        </p:txBody>
      </p:sp>
      <p:sp>
        <p:nvSpPr>
          <p:cNvPr id="138" name="Shape 138"/>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PART1 TYPE A TITLE</a:t>
            </a:r>
          </a:p>
        </p:txBody>
      </p:sp>
      <p:sp>
        <p:nvSpPr>
          <p:cNvPr id="139" name="Shape 139"/>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b="1" sz="7000">
                <a:solidFill>
                  <a:srgbClr val="FFFFFF"/>
                </a:solidFill>
                <a:latin typeface="Helvetica"/>
                <a:ea typeface="Helvetica"/>
                <a:cs typeface="Helvetica"/>
                <a:sym typeface="Helvetica"/>
              </a:defRPr>
            </a:pPr>
            <a:r>
              <a:t>模块一</a:t>
            </a:r>
          </a:p>
          <a:p>
            <a:pPr>
              <a:lnSpc>
                <a:spcPct val="120000"/>
              </a:lnSpc>
              <a:defRPr b="1" sz="7000">
                <a:solidFill>
                  <a:srgbClr val="FFFFFF"/>
                </a:solidFill>
                <a:latin typeface="Helvetica"/>
                <a:ea typeface="Helvetica"/>
                <a:cs typeface="Helvetica"/>
                <a:sym typeface="Helvetica"/>
              </a:defRPr>
            </a:pPr>
            <a:r>
              <a:t>标题位置</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42" name="pasted-image.pdf"/>
          <p:cNvPicPr>
            <a:picLocks noChangeAspect="1"/>
          </p:cNvPicPr>
          <p:nvPr/>
        </p:nvPicPr>
        <p:blipFill>
          <a:blip r:embed="rId3">
            <a:extLst/>
          </a:blip>
          <a:stretch>
            <a:fillRect/>
          </a:stretch>
        </p:blipFill>
        <p:spPr>
          <a:xfrm>
            <a:off x="1815725" y="3364255"/>
            <a:ext cx="6987490" cy="6987490"/>
          </a:xfrm>
          <a:prstGeom prst="rect">
            <a:avLst/>
          </a:prstGeom>
          <a:ln w="12700">
            <a:miter lim="400000"/>
          </a:ln>
        </p:spPr>
      </p:pic>
      <p:sp>
        <p:nvSpPr>
          <p:cNvPr id="143" name="Shape 143"/>
          <p:cNvSpPr/>
          <p:nvPr/>
        </p:nvSpPr>
        <p:spPr>
          <a:xfrm>
            <a:off x="4409470" y="7031744"/>
            <a:ext cx="367030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a:defRPr b="1" sz="7000">
                <a:solidFill>
                  <a:srgbClr val="FFFFFF"/>
                </a:solidFill>
                <a:latin typeface="Helvetica"/>
                <a:ea typeface="Helvetica"/>
                <a:cs typeface="Helvetica"/>
                <a:sym typeface="Helvetica"/>
              </a:defRPr>
            </a:pPr>
            <a:r>
              <a:t>模块二</a:t>
            </a:r>
          </a:p>
          <a:p>
            <a:pPr algn="r">
              <a:defRPr b="1" sz="7000">
                <a:solidFill>
                  <a:srgbClr val="FFFFFF"/>
                </a:solidFill>
                <a:latin typeface="Helvetica"/>
                <a:ea typeface="Helvetica"/>
                <a:cs typeface="Helvetica"/>
                <a:sym typeface="Helvetica"/>
              </a:defRPr>
            </a:pPr>
            <a:r>
              <a:t>标题位置</a:t>
            </a:r>
          </a:p>
        </p:txBody>
      </p:sp>
      <p:sp>
        <p:nvSpPr>
          <p:cNvPr id="144" name="Shape 144"/>
          <p:cNvSpPr/>
          <p:nvPr/>
        </p:nvSpPr>
        <p:spPr>
          <a:xfrm>
            <a:off x="4267959" y="6343571"/>
            <a:ext cx="395332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rgbClr val="00A762"/>
                </a:solidFill>
                <a:latin typeface="Helvetica"/>
                <a:ea typeface="Helvetica"/>
                <a:cs typeface="Helvetica"/>
                <a:sym typeface="Helvetica"/>
              </a:defRPr>
            </a:lvl1pPr>
          </a:lstStyle>
          <a:p>
            <a:pPr/>
            <a:r>
              <a:t>PART1 TYPE A TITLE</a:t>
            </a:r>
          </a:p>
        </p:txBody>
      </p:sp>
      <p:sp>
        <p:nvSpPr>
          <p:cNvPr id="145" name="Shape 145"/>
          <p:cNvSpPr/>
          <p:nvPr/>
        </p:nvSpPr>
        <p:spPr>
          <a:xfrm>
            <a:off x="9985991" y="1274709"/>
            <a:ext cx="7226301"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defRPr b="1" sz="7000">
                <a:solidFill>
                  <a:srgbClr val="FFFFFF"/>
                </a:solidFill>
                <a:latin typeface="Helvetica"/>
                <a:ea typeface="Helvetica"/>
                <a:cs typeface="Helvetica"/>
                <a:sym typeface="Helvetica"/>
              </a:defRPr>
            </a:lvl1pPr>
          </a:lstStyle>
          <a:p>
            <a:pPr/>
            <a:r>
              <a:t>此处为输入标题处</a:t>
            </a:r>
          </a:p>
        </p:txBody>
      </p:sp>
      <p:sp>
        <p:nvSpPr>
          <p:cNvPr id="146" name="Shape 146"/>
          <p:cNvSpPr/>
          <p:nvPr/>
        </p:nvSpPr>
        <p:spPr>
          <a:xfrm>
            <a:off x="10117743" y="2878311"/>
            <a:ext cx="9726346"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solidFill>
                  <a:srgbClr val="FFFFFF"/>
                </a:solidFill>
              </a:defRPr>
            </a:lvl1pPr>
          </a:lstStyle>
          <a:p>
            <a:pPr/>
            <a:r>
              <a:t>输入文本输入文本输入文本输入文本输入文本输入文本输入文本输入文本输入文本输入文本输入文本输入文本输入文本输入文本输入文本输入文本输入文本输入文本输入文本输入文本</a:t>
            </a:r>
          </a:p>
        </p:txBody>
      </p:sp>
      <p:pic>
        <p:nvPicPr>
          <p:cNvPr id="147" name="pasted-image.pdf"/>
          <p:cNvPicPr>
            <a:picLocks noChangeAspect="1"/>
          </p:cNvPicPr>
          <p:nvPr/>
        </p:nvPicPr>
        <p:blipFill>
          <a:blip r:embed="rId4">
            <a:extLst/>
          </a:blip>
          <a:srcRect l="0" t="0" r="0" b="0"/>
          <a:stretch>
            <a:fillRect/>
          </a:stretch>
        </p:blipFill>
        <p:spPr>
          <a:xfrm>
            <a:off x="2168418" y="3716511"/>
            <a:ext cx="558801" cy="5588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pasted-image.pdf"/>
          <p:cNvPicPr>
            <a:picLocks noChangeAspect="1"/>
          </p:cNvPicPr>
          <p:nvPr/>
        </p:nvPicPr>
        <p:blipFill>
          <a:blip r:embed="rId2">
            <a:extLst/>
          </a:blip>
          <a:stretch>
            <a:fillRect/>
          </a:stretch>
        </p:blipFill>
        <p:spPr>
          <a:xfrm>
            <a:off x="1905" y="3507"/>
            <a:ext cx="24380190" cy="614562"/>
          </a:xfrm>
          <a:prstGeom prst="rect">
            <a:avLst/>
          </a:prstGeom>
          <a:ln w="12700">
            <a:miter lim="400000"/>
          </a:ln>
        </p:spPr>
      </p:pic>
      <p:pic>
        <p:nvPicPr>
          <p:cNvPr id="150" name="pasted-image.pdf"/>
          <p:cNvPicPr>
            <a:picLocks noChangeAspect="1"/>
          </p:cNvPicPr>
          <p:nvPr/>
        </p:nvPicPr>
        <p:blipFill>
          <a:blip r:embed="rId3">
            <a:extLst/>
          </a:blip>
          <a:stretch>
            <a:fillRect/>
          </a:stretch>
        </p:blipFill>
        <p:spPr>
          <a:xfrm>
            <a:off x="1905" y="13457621"/>
            <a:ext cx="24380190" cy="298087"/>
          </a:xfrm>
          <a:prstGeom prst="rect">
            <a:avLst/>
          </a:prstGeom>
          <a:ln w="12700">
            <a:miter lim="400000"/>
          </a:ln>
        </p:spPr>
      </p:pic>
      <p:sp>
        <p:nvSpPr>
          <p:cNvPr id="151" name="Shape 151"/>
          <p:cNvSpPr/>
          <p:nvPr/>
        </p:nvSpPr>
        <p:spPr>
          <a:xfrm>
            <a:off x="568764" y="1165963"/>
            <a:ext cx="5194301" cy="223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7000">
                <a:solidFill>
                  <a:srgbClr val="00AF66"/>
                </a:solidFill>
                <a:latin typeface="Helvetica"/>
                <a:ea typeface="Helvetica"/>
                <a:cs typeface="Helvetica"/>
                <a:sym typeface="Helvetica"/>
              </a:defRPr>
            </a:pPr>
            <a:r>
              <a:t>基础模板</a:t>
            </a:r>
          </a:p>
          <a:p>
            <a:pPr algn="l">
              <a:defRPr>
                <a:solidFill>
                  <a:srgbClr val="00AF66"/>
                </a:solidFill>
              </a:defRPr>
            </a:pPr>
            <a:r>
              <a:t>此处为输入标题处</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54"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55"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56" name="Shape 156"/>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lnSpc>
                <a:spcPct val="200000"/>
              </a:lnSpc>
              <a:defRPr sz="4700">
                <a:solidFill>
                  <a:srgbClr val="FFFFFF"/>
                </a:solidFill>
              </a:defRPr>
            </a:lvl1pPr>
          </a:lstStyle>
          <a:p>
            <a:pPr/>
            <a:r>
              <a:t>汇报演示类PPT模板</a:t>
            </a:r>
          </a:p>
        </p:txBody>
      </p:sp>
      <p:sp>
        <p:nvSpPr>
          <p:cNvPr id="157" name="Shape 157"/>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PART1 TYPE A TITLE</a:t>
            </a:r>
          </a:p>
        </p:txBody>
      </p:sp>
      <p:sp>
        <p:nvSpPr>
          <p:cNvPr id="158" name="Shape 158"/>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b="1" sz="7000">
                <a:solidFill>
                  <a:srgbClr val="FFFFFF"/>
                </a:solidFill>
                <a:latin typeface="Helvetica"/>
                <a:ea typeface="Helvetica"/>
                <a:cs typeface="Helvetica"/>
                <a:sym typeface="Helvetica"/>
              </a:defRPr>
            </a:pPr>
            <a:r>
              <a:t>模块一</a:t>
            </a:r>
          </a:p>
          <a:p>
            <a:pPr>
              <a:lnSpc>
                <a:spcPct val="120000"/>
              </a:lnSpc>
              <a:defRPr b="1" sz="7000">
                <a:solidFill>
                  <a:srgbClr val="FFFFFF"/>
                </a:solidFill>
                <a:latin typeface="Helvetica"/>
                <a:ea typeface="Helvetica"/>
                <a:cs typeface="Helvetica"/>
                <a:sym typeface="Helvetica"/>
              </a:defRPr>
            </a:pPr>
            <a:r>
              <a:t>标题位置</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pasted-image.pdf"/>
          <p:cNvPicPr>
            <a:picLocks noChangeAspect="1"/>
          </p:cNvPicPr>
          <p:nvPr/>
        </p:nvPicPr>
        <p:blipFill>
          <a:blip r:embed="rId2">
            <a:extLst/>
          </a:blip>
          <a:stretch>
            <a:fillRect/>
          </a:stretch>
        </p:blipFill>
        <p:spPr>
          <a:xfrm>
            <a:off x="16690522" y="1193568"/>
            <a:ext cx="6987490" cy="6987490"/>
          </a:xfrm>
          <a:prstGeom prst="rect">
            <a:avLst/>
          </a:prstGeom>
          <a:ln w="12700">
            <a:miter lim="400000"/>
          </a:ln>
        </p:spPr>
      </p:pic>
      <p:pic>
        <p:nvPicPr>
          <p:cNvPr id="161" name="pasted-image.pdf"/>
          <p:cNvPicPr>
            <a:picLocks noChangeAspect="1"/>
          </p:cNvPicPr>
          <p:nvPr/>
        </p:nvPicPr>
        <p:blipFill>
          <a:blip r:embed="rId3">
            <a:extLst/>
          </a:blip>
          <a:srcRect l="0" t="0" r="0" b="0"/>
          <a:stretch>
            <a:fillRect/>
          </a:stretch>
        </p:blipFill>
        <p:spPr>
          <a:xfrm>
            <a:off x="17043215" y="1545824"/>
            <a:ext cx="558801" cy="558801"/>
          </a:xfrm>
          <a:prstGeom prst="rect">
            <a:avLst/>
          </a:prstGeom>
          <a:ln w="12700">
            <a:miter lim="400000"/>
          </a:ln>
        </p:spPr>
      </p:pic>
      <p:sp>
        <p:nvSpPr>
          <p:cNvPr id="162" name="Shape 162"/>
          <p:cNvSpPr/>
          <p:nvPr/>
        </p:nvSpPr>
        <p:spPr>
          <a:xfrm>
            <a:off x="18207604" y="5718073"/>
            <a:ext cx="395332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rgbClr val="53585F"/>
                </a:solidFill>
                <a:latin typeface="Helvetica"/>
                <a:ea typeface="Helvetica"/>
                <a:cs typeface="Helvetica"/>
                <a:sym typeface="Helvetica"/>
              </a:defRPr>
            </a:lvl1pPr>
          </a:lstStyle>
          <a:p>
            <a:pPr/>
            <a:r>
              <a:t>PART1 TYPE A TITLE</a:t>
            </a:r>
          </a:p>
        </p:txBody>
      </p:sp>
      <p:sp>
        <p:nvSpPr>
          <p:cNvPr id="163" name="Shape 163"/>
          <p:cNvSpPr/>
          <p:nvPr/>
        </p:nvSpPr>
        <p:spPr>
          <a:xfrm>
            <a:off x="18349115" y="3097753"/>
            <a:ext cx="367030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7000">
                <a:solidFill>
                  <a:srgbClr val="53585F"/>
                </a:solidFill>
                <a:latin typeface="Helvetica"/>
                <a:ea typeface="Helvetica"/>
                <a:cs typeface="Helvetica"/>
                <a:sym typeface="Helvetica"/>
              </a:defRPr>
            </a:pPr>
            <a:r>
              <a:t>模块三</a:t>
            </a:r>
          </a:p>
          <a:p>
            <a:pPr>
              <a:defRPr b="1" sz="7000">
                <a:solidFill>
                  <a:srgbClr val="53585F"/>
                </a:solidFill>
                <a:latin typeface="Helvetica"/>
                <a:ea typeface="Helvetica"/>
                <a:cs typeface="Helvetica"/>
                <a:sym typeface="Helvetica"/>
              </a:defRPr>
            </a:pPr>
            <a:r>
              <a:t>标题位置</a:t>
            </a:r>
          </a:p>
        </p:txBody>
      </p:sp>
      <p:sp>
        <p:nvSpPr>
          <p:cNvPr id="164" name="Shape 164"/>
          <p:cNvSpPr/>
          <p:nvPr/>
        </p:nvSpPr>
        <p:spPr>
          <a:xfrm>
            <a:off x="16746303" y="9220431"/>
            <a:ext cx="7219466"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000"/>
            </a:lvl1pPr>
          </a:lstStyle>
          <a:p>
            <a:pPr/>
            <a:r>
              <a:t>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输入文本</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pasted-image.pdf"/>
          <p:cNvPicPr>
            <a:picLocks noChangeAspect="1"/>
          </p:cNvPicPr>
          <p:nvPr/>
        </p:nvPicPr>
        <p:blipFill>
          <a:blip r:embed="rId2">
            <a:extLst/>
          </a:blip>
          <a:stretch>
            <a:fillRect/>
          </a:stretch>
        </p:blipFill>
        <p:spPr>
          <a:xfrm>
            <a:off x="841408" y="2268134"/>
            <a:ext cx="6602752" cy="9200060"/>
          </a:xfrm>
          <a:prstGeom prst="rect">
            <a:avLst/>
          </a:prstGeom>
          <a:ln w="12700">
            <a:miter lim="400000"/>
          </a:ln>
        </p:spPr>
      </p:pic>
      <p:sp>
        <p:nvSpPr>
          <p:cNvPr id="167" name="Shape 167"/>
          <p:cNvSpPr/>
          <p:nvPr/>
        </p:nvSpPr>
        <p:spPr>
          <a:xfrm>
            <a:off x="1097551" y="5832638"/>
            <a:ext cx="37002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FFF"/>
                </a:solidFill>
              </a:defRPr>
            </a:lvl1pPr>
          </a:lstStyle>
          <a:p>
            <a:pPr/>
            <a:r>
              <a:t>PART1 TYPE A TITLE</a:t>
            </a:r>
          </a:p>
        </p:txBody>
      </p:sp>
      <p:sp>
        <p:nvSpPr>
          <p:cNvPr id="168" name="Shape 168"/>
          <p:cNvSpPr/>
          <p:nvPr/>
        </p:nvSpPr>
        <p:spPr>
          <a:xfrm>
            <a:off x="1112537" y="3111592"/>
            <a:ext cx="367030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sz="7000">
                <a:solidFill>
                  <a:srgbClr val="FFFFFF"/>
                </a:solidFill>
                <a:latin typeface="Helvetica"/>
                <a:ea typeface="Helvetica"/>
                <a:cs typeface="Helvetica"/>
                <a:sym typeface="Helvetica"/>
              </a:defRPr>
            </a:pPr>
            <a:r>
              <a:t>模块五</a:t>
            </a:r>
          </a:p>
          <a:p>
            <a:pPr algn="l">
              <a:defRPr b="1" sz="7000">
                <a:solidFill>
                  <a:srgbClr val="FFFFFF"/>
                </a:solidFill>
                <a:latin typeface="Helvetica"/>
                <a:ea typeface="Helvetica"/>
                <a:cs typeface="Helvetica"/>
                <a:sym typeface="Helvetica"/>
              </a:defRPr>
            </a:pPr>
            <a:r>
              <a:t>标题位置</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pasted-image.pdf"/>
          <p:cNvPicPr>
            <a:picLocks noChangeAspect="1"/>
          </p:cNvPicPr>
          <p:nvPr/>
        </p:nvPicPr>
        <p:blipFill>
          <a:blip r:embed="rId2">
            <a:extLst/>
          </a:blip>
          <a:stretch>
            <a:fillRect/>
          </a:stretch>
        </p:blipFill>
        <p:spPr>
          <a:xfrm>
            <a:off x="0" y="2249"/>
            <a:ext cx="24384000" cy="13711502"/>
          </a:xfrm>
          <a:prstGeom prst="rect">
            <a:avLst/>
          </a:prstGeom>
          <a:ln w="12700">
            <a:miter lim="400000"/>
          </a:ln>
        </p:spPr>
      </p:pic>
      <p:pic>
        <p:nvPicPr>
          <p:cNvPr id="171" name="pasted-image.pdf"/>
          <p:cNvPicPr>
            <a:picLocks noChangeAspect="1"/>
          </p:cNvPicPr>
          <p:nvPr/>
        </p:nvPicPr>
        <p:blipFill>
          <a:blip r:embed="rId3">
            <a:extLst/>
          </a:blip>
          <a:stretch>
            <a:fillRect/>
          </a:stretch>
        </p:blipFill>
        <p:spPr>
          <a:xfrm>
            <a:off x="11681126" y="3834711"/>
            <a:ext cx="11648515" cy="10676848"/>
          </a:xfrm>
          <a:prstGeom prst="rect">
            <a:avLst/>
          </a:prstGeom>
          <a:ln w="12700">
            <a:miter lim="400000"/>
          </a:ln>
        </p:spPr>
      </p:pic>
      <p:pic>
        <p:nvPicPr>
          <p:cNvPr id="172" name="pasted-image.pdf"/>
          <p:cNvPicPr>
            <a:picLocks noChangeAspect="1"/>
          </p:cNvPicPr>
          <p:nvPr/>
        </p:nvPicPr>
        <p:blipFill>
          <a:blip r:embed="rId4">
            <a:extLst/>
          </a:blip>
          <a:stretch>
            <a:fillRect/>
          </a:stretch>
        </p:blipFill>
        <p:spPr>
          <a:xfrm>
            <a:off x="749149" y="11699241"/>
            <a:ext cx="577002" cy="577002"/>
          </a:xfrm>
          <a:prstGeom prst="rect">
            <a:avLst/>
          </a:prstGeom>
          <a:ln w="12700">
            <a:miter lim="400000"/>
          </a:ln>
        </p:spPr>
      </p:pic>
      <p:sp>
        <p:nvSpPr>
          <p:cNvPr id="173" name="Shape 173"/>
          <p:cNvSpPr/>
          <p:nvPr/>
        </p:nvSpPr>
        <p:spPr>
          <a:xfrm>
            <a:off x="1550373" y="12290076"/>
            <a:ext cx="535388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lnSpc>
                <a:spcPct val="200000"/>
              </a:lnSpc>
              <a:defRPr sz="4700">
                <a:solidFill>
                  <a:srgbClr val="FFFFFF"/>
                </a:solidFill>
              </a:defRPr>
            </a:lvl1pPr>
          </a:lstStyle>
          <a:p>
            <a:pPr/>
            <a:r>
              <a:t>汇报演示类PPT模板</a:t>
            </a:r>
          </a:p>
        </p:txBody>
      </p:sp>
      <p:sp>
        <p:nvSpPr>
          <p:cNvPr id="174" name="Shape 174"/>
          <p:cNvSpPr/>
          <p:nvPr/>
        </p:nvSpPr>
        <p:spPr>
          <a:xfrm>
            <a:off x="16223656" y="9977895"/>
            <a:ext cx="6090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PART1 TYPE A TITLE</a:t>
            </a:r>
          </a:p>
        </p:txBody>
      </p:sp>
      <p:sp>
        <p:nvSpPr>
          <p:cNvPr id="175" name="Shape 175"/>
          <p:cNvSpPr/>
          <p:nvPr/>
        </p:nvSpPr>
        <p:spPr>
          <a:xfrm>
            <a:off x="18676258" y="6814733"/>
            <a:ext cx="3670301" cy="2839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20000"/>
              </a:lnSpc>
              <a:defRPr b="1" sz="7000">
                <a:solidFill>
                  <a:srgbClr val="FFFFFF"/>
                </a:solidFill>
                <a:latin typeface="Helvetica"/>
                <a:ea typeface="Helvetica"/>
                <a:cs typeface="Helvetica"/>
                <a:sym typeface="Helvetica"/>
              </a:defRPr>
            </a:pPr>
            <a:r>
              <a:t>模块一</a:t>
            </a:r>
          </a:p>
          <a:p>
            <a:pPr>
              <a:lnSpc>
                <a:spcPct val="120000"/>
              </a:lnSpc>
              <a:defRPr b="1" sz="7000">
                <a:solidFill>
                  <a:srgbClr val="FFFFFF"/>
                </a:solidFill>
                <a:latin typeface="Helvetica"/>
                <a:ea typeface="Helvetica"/>
                <a:cs typeface="Helvetica"/>
                <a:sym typeface="Helvetica"/>
              </a:defRPr>
            </a:pPr>
            <a:r>
              <a:t>标题位置</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