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C66E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91560" y="5019040"/>
            <a:ext cx="5480050" cy="188341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0">
                <a:latin typeface="微软雅黑" panose="020B0503020204020204" charset="-122"/>
                <a:ea typeface="微软雅黑" panose="020B0503020204020204" charset="-122"/>
              </a:rPr>
              <a:t>救 援</a:t>
            </a:r>
            <a:endParaRPr lang="zh-CN" altLang="en-US" sz="10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-14605" y="3810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-14605" y="5676265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9410" y="2228850"/>
            <a:ext cx="8153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0">
                <a:solidFill>
                  <a:schemeClr val="bg1"/>
                </a:solidFill>
              </a:rPr>
              <a:t>文本框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PingFang SC Medium</vt:lpstr>
      <vt:lpstr>Verdana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</cp:lastModifiedBy>
  <cp:revision>6</cp:revision>
  <dcterms:created xsi:type="dcterms:W3CDTF">2018-07-23T02:18:24Z</dcterms:created>
  <dcterms:modified xsi:type="dcterms:W3CDTF">2018-07-23T03:29:22Z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