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D9C"/>
    <a:srgbClr val="9CD8F0"/>
    <a:srgbClr val="8678AB"/>
    <a:srgbClr val="9CAEF0"/>
    <a:srgbClr val="B49CF0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405" y="6117"/>
            <a:ext cx="359606" cy="6851884"/>
          </a:xfrm>
          <a:prstGeom prst="rect">
            <a:avLst/>
          </a:prstGeom>
          <a:solidFill>
            <a:srgbClr val="867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9187" y="6117"/>
            <a:ext cx="359606" cy="6851884"/>
          </a:xfrm>
          <a:prstGeom prst="rect">
            <a:avLst/>
          </a:prstGeom>
          <a:solidFill>
            <a:srgbClr val="B4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8969" y="6117"/>
            <a:ext cx="359606" cy="6861508"/>
          </a:xfrm>
          <a:prstGeom prst="rect">
            <a:avLst/>
          </a:prstGeom>
          <a:solidFill>
            <a:srgbClr val="9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8563" y="6117"/>
            <a:ext cx="359606" cy="6861508"/>
          </a:xfrm>
          <a:prstGeom prst="rect">
            <a:avLst/>
          </a:prstGeom>
          <a:solidFill>
            <a:srgbClr val="9CD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04359" y="6333"/>
            <a:ext cx="359606" cy="6861292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90155" y="-3508"/>
            <a:ext cx="359606" cy="6851884"/>
          </a:xfrm>
          <a:prstGeom prst="rect">
            <a:avLst/>
          </a:prstGeom>
          <a:solidFill>
            <a:srgbClr val="867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469937" y="-3508"/>
            <a:ext cx="359606" cy="6851884"/>
          </a:xfrm>
          <a:prstGeom prst="rect">
            <a:avLst/>
          </a:prstGeom>
          <a:solidFill>
            <a:srgbClr val="B4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49719" y="-3508"/>
            <a:ext cx="359606" cy="6861508"/>
          </a:xfrm>
          <a:prstGeom prst="rect">
            <a:avLst/>
          </a:prstGeom>
          <a:solidFill>
            <a:srgbClr val="9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869313" y="-3508"/>
            <a:ext cx="359606" cy="6861508"/>
          </a:xfrm>
          <a:prstGeom prst="rect">
            <a:avLst/>
          </a:prstGeom>
          <a:solidFill>
            <a:srgbClr val="9CD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555109" y="-3292"/>
            <a:ext cx="359606" cy="6861292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39775" y="6117"/>
            <a:ext cx="359606" cy="6851884"/>
          </a:xfrm>
          <a:prstGeom prst="rect">
            <a:avLst/>
          </a:prstGeom>
          <a:solidFill>
            <a:srgbClr val="867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19557" y="6117"/>
            <a:ext cx="359606" cy="6851884"/>
          </a:xfrm>
          <a:prstGeom prst="rect">
            <a:avLst/>
          </a:prstGeom>
          <a:solidFill>
            <a:srgbClr val="B4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599339" y="6117"/>
            <a:ext cx="359606" cy="6861508"/>
          </a:xfrm>
          <a:prstGeom prst="rect">
            <a:avLst/>
          </a:prstGeom>
          <a:solidFill>
            <a:srgbClr val="9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318933" y="6117"/>
            <a:ext cx="359606" cy="6861508"/>
          </a:xfrm>
          <a:prstGeom prst="rect">
            <a:avLst/>
          </a:prstGeom>
          <a:solidFill>
            <a:srgbClr val="9CD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004729" y="6333"/>
            <a:ext cx="359606" cy="6861292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733083" y="6117"/>
            <a:ext cx="359606" cy="6851884"/>
          </a:xfrm>
          <a:prstGeom prst="rect">
            <a:avLst/>
          </a:prstGeom>
          <a:solidFill>
            <a:srgbClr val="867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412865" y="6117"/>
            <a:ext cx="359606" cy="6851884"/>
          </a:xfrm>
          <a:prstGeom prst="rect">
            <a:avLst/>
          </a:prstGeom>
          <a:solidFill>
            <a:srgbClr val="B4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18563" y="2548647"/>
            <a:ext cx="7259976" cy="1015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8678AB"/>
            </a:solidFill>
          </a:ln>
        </p:spPr>
        <p:txBody>
          <a:bodyPr wrap="square" numCol="2" rtlCol="0" anchor="ctr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/>
                </a:solidFill>
              </a:rPr>
              <a:t>文</a:t>
            </a:r>
            <a:r>
              <a:rPr lang="zh-CN" altLang="en-US" sz="6000" dirty="0" smtClean="0">
                <a:solidFill>
                  <a:prstClr val="white"/>
                </a:solidFill>
              </a:rPr>
              <a:t>字游戏玩法设计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242485"/>
            <a:ext cx="4128370" cy="65217"/>
          </a:xfrm>
          <a:prstGeom prst="rect">
            <a:avLst/>
          </a:prstGeom>
          <a:solidFill>
            <a:srgbClr val="9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381329" y="2908554"/>
            <a:ext cx="217071" cy="216000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39"/>
          <p:cNvSpPr/>
          <p:nvPr/>
        </p:nvSpPr>
        <p:spPr>
          <a:xfrm>
            <a:off x="1" y="402349"/>
            <a:ext cx="4128370" cy="65217"/>
          </a:xfrm>
          <a:prstGeom prst="rect">
            <a:avLst/>
          </a:prstGeom>
          <a:solidFill>
            <a:srgbClr val="9CD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40"/>
          <p:cNvSpPr/>
          <p:nvPr/>
        </p:nvSpPr>
        <p:spPr>
          <a:xfrm>
            <a:off x="0" y="562213"/>
            <a:ext cx="4128370" cy="65217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41"/>
          <p:cNvSpPr/>
          <p:nvPr/>
        </p:nvSpPr>
        <p:spPr>
          <a:xfrm>
            <a:off x="8602383" y="242485"/>
            <a:ext cx="4128370" cy="65217"/>
          </a:xfrm>
          <a:prstGeom prst="rect">
            <a:avLst/>
          </a:prstGeom>
          <a:solidFill>
            <a:srgbClr val="9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42"/>
          <p:cNvSpPr/>
          <p:nvPr/>
        </p:nvSpPr>
        <p:spPr>
          <a:xfrm>
            <a:off x="8602383" y="402349"/>
            <a:ext cx="4128370" cy="65217"/>
          </a:xfrm>
          <a:prstGeom prst="rect">
            <a:avLst/>
          </a:prstGeom>
          <a:solidFill>
            <a:srgbClr val="9CD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3"/>
          <p:cNvSpPr/>
          <p:nvPr/>
        </p:nvSpPr>
        <p:spPr>
          <a:xfrm>
            <a:off x="8602382" y="562213"/>
            <a:ext cx="4128370" cy="65217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4128371" y="137403"/>
            <a:ext cx="4474011" cy="585823"/>
          </a:xfrm>
          <a:prstGeom prst="rect">
            <a:avLst/>
          </a:prstGeom>
          <a:noFill/>
          <a:ln w="57150">
            <a:solidFill>
              <a:srgbClr val="8678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关键问题</a:t>
            </a:r>
            <a:endParaRPr lang="en-US" altLang="zh-CN" sz="3000" dirty="0"/>
          </a:p>
        </p:txBody>
      </p:sp>
      <p:sp>
        <p:nvSpPr>
          <p:cNvPr id="8" name="Rectangle 7"/>
          <p:cNvSpPr/>
          <p:nvPr/>
        </p:nvSpPr>
        <p:spPr>
          <a:xfrm>
            <a:off x="924128" y="242485"/>
            <a:ext cx="457200" cy="3983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67613" y="2785034"/>
            <a:ext cx="58852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重</a:t>
            </a:r>
            <a:r>
              <a:rPr lang="zh-CN" altLang="en-US" sz="2000" dirty="0" smtClean="0">
                <a:solidFill>
                  <a:schemeClr val="bg1"/>
                </a:solidFill>
              </a:rPr>
              <a:t>复对话内容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大部</a:t>
            </a:r>
            <a:r>
              <a:rPr lang="zh-CN" altLang="en-US" sz="2000" dirty="0" smtClean="0">
                <a:solidFill>
                  <a:schemeClr val="bg1"/>
                </a:solidFill>
              </a:rPr>
              <a:t>分谜题让玩家解决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故</a:t>
            </a:r>
            <a:r>
              <a:rPr lang="zh-CN" altLang="en-US" sz="2000" dirty="0" smtClean="0">
                <a:solidFill>
                  <a:schemeClr val="bg1"/>
                </a:solidFill>
              </a:rPr>
              <a:t>事内容与各个系统相互关联穿插使用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385050" y="3284417"/>
            <a:ext cx="217071" cy="216000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ectangle 47"/>
          <p:cNvSpPr/>
          <p:nvPr/>
        </p:nvSpPr>
        <p:spPr>
          <a:xfrm>
            <a:off x="1381328" y="3660280"/>
            <a:ext cx="217071" cy="216000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242485"/>
            <a:ext cx="4128370" cy="65217"/>
          </a:xfrm>
          <a:prstGeom prst="rect">
            <a:avLst/>
          </a:prstGeom>
          <a:solidFill>
            <a:srgbClr val="9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" y="402349"/>
            <a:ext cx="4128370" cy="65217"/>
          </a:xfrm>
          <a:prstGeom prst="rect">
            <a:avLst/>
          </a:prstGeom>
          <a:solidFill>
            <a:srgbClr val="9CD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0" y="562213"/>
            <a:ext cx="4128370" cy="65217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602383" y="242485"/>
            <a:ext cx="4128370" cy="65217"/>
          </a:xfrm>
          <a:prstGeom prst="rect">
            <a:avLst/>
          </a:prstGeom>
          <a:solidFill>
            <a:srgbClr val="9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02383" y="402349"/>
            <a:ext cx="4128370" cy="65217"/>
          </a:xfrm>
          <a:prstGeom prst="rect">
            <a:avLst/>
          </a:prstGeom>
          <a:solidFill>
            <a:srgbClr val="9CD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602382" y="562213"/>
            <a:ext cx="4128370" cy="65217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8371" y="137403"/>
            <a:ext cx="4474011" cy="585823"/>
          </a:xfrm>
          <a:prstGeom prst="rect">
            <a:avLst/>
          </a:prstGeom>
          <a:noFill/>
          <a:ln w="57150">
            <a:solidFill>
              <a:srgbClr val="8678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prstClr val="white"/>
                </a:solidFill>
              </a:rPr>
              <a:t>事件记录系统</a:t>
            </a:r>
            <a:endParaRPr lang="en-US" altLang="zh-CN" sz="30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4128" y="242485"/>
            <a:ext cx="457200" cy="3983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81328" y="1958182"/>
            <a:ext cx="840469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prstClr val="white"/>
                </a:solidFill>
              </a:rPr>
              <a:t>解决问题</a:t>
            </a:r>
            <a:endParaRPr lang="en-US" altLang="zh-CN" sz="2000" b="1" dirty="0" smtClean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prstClr val="white"/>
                </a:solidFill>
              </a:rPr>
              <a:t>对话重复</a:t>
            </a:r>
            <a:endParaRPr lang="en-US" altLang="zh-CN" sz="2000" dirty="0" smtClean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endParaRPr lang="en-US" altLang="zh-CN" sz="2000" dirty="0" smtClean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prstClr val="white"/>
                </a:solidFill>
              </a:rPr>
              <a:t>系统概述</a:t>
            </a:r>
            <a:endParaRPr lang="en-US" altLang="zh-CN" sz="2000" b="1" dirty="0" smtClean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prstClr val="white"/>
                </a:solidFill>
              </a:rPr>
              <a:t>玩</a:t>
            </a:r>
            <a:r>
              <a:rPr lang="zh-CN" altLang="en-US" sz="2000" dirty="0" smtClean="0">
                <a:solidFill>
                  <a:prstClr val="white"/>
                </a:solidFill>
              </a:rPr>
              <a:t>家在一段对话中需要点击几个关键信息才能够继续进行对话（尤其是未来与现在切换时），被</a:t>
            </a:r>
            <a:r>
              <a:rPr lang="zh-CN" altLang="en-US" sz="2000" dirty="0">
                <a:solidFill>
                  <a:prstClr val="white"/>
                </a:solidFill>
              </a:rPr>
              <a:t>点</a:t>
            </a:r>
            <a:r>
              <a:rPr lang="zh-CN" altLang="en-US" sz="2000" dirty="0" smtClean="0">
                <a:solidFill>
                  <a:prstClr val="white"/>
                </a:solidFill>
              </a:rPr>
              <a:t>击的对话内容将被存入事件系统中，张博士、玩家以及未来玩家均可以看到</a:t>
            </a:r>
            <a:endParaRPr lang="en-US" altLang="zh-CN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242485"/>
            <a:ext cx="4128370" cy="65217"/>
          </a:xfrm>
          <a:prstGeom prst="rect">
            <a:avLst/>
          </a:prstGeom>
          <a:solidFill>
            <a:srgbClr val="9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" y="402349"/>
            <a:ext cx="4128370" cy="65217"/>
          </a:xfrm>
          <a:prstGeom prst="rect">
            <a:avLst/>
          </a:prstGeom>
          <a:solidFill>
            <a:srgbClr val="9CD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0" y="562213"/>
            <a:ext cx="4128370" cy="65217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602383" y="242485"/>
            <a:ext cx="4128370" cy="65217"/>
          </a:xfrm>
          <a:prstGeom prst="rect">
            <a:avLst/>
          </a:prstGeom>
          <a:solidFill>
            <a:srgbClr val="9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02383" y="402349"/>
            <a:ext cx="4128370" cy="65217"/>
          </a:xfrm>
          <a:prstGeom prst="rect">
            <a:avLst/>
          </a:prstGeom>
          <a:solidFill>
            <a:srgbClr val="9CD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602382" y="562213"/>
            <a:ext cx="4128370" cy="65217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8371" y="137403"/>
            <a:ext cx="4474011" cy="585823"/>
          </a:xfrm>
          <a:prstGeom prst="rect">
            <a:avLst/>
          </a:prstGeom>
          <a:noFill/>
          <a:ln w="57150">
            <a:solidFill>
              <a:srgbClr val="8678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prstClr val="white"/>
                </a:solidFill>
              </a:rPr>
              <a:t>事件记录系统界面</a:t>
            </a:r>
            <a:endParaRPr lang="en-US" altLang="zh-CN" sz="30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4128" y="242485"/>
            <a:ext cx="457200" cy="3983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3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8510" y="1280101"/>
            <a:ext cx="3369013" cy="4906690"/>
          </a:xfrm>
          <a:prstGeom prst="rect">
            <a:avLst/>
          </a:prstGeom>
          <a:solidFill>
            <a:srgbClr val="867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9806" y="1508060"/>
            <a:ext cx="111600" cy="112238"/>
          </a:xfrm>
          <a:prstGeom prst="rect">
            <a:avLst/>
          </a:prstGeom>
          <a:solidFill>
            <a:srgbClr val="9CD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00844" y="1508060"/>
            <a:ext cx="111600" cy="11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1882" y="1508060"/>
            <a:ext cx="111600" cy="11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02920" y="1508060"/>
            <a:ext cx="111600" cy="11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98768" y="1508060"/>
            <a:ext cx="111600" cy="112238"/>
          </a:xfrm>
          <a:prstGeom prst="rect">
            <a:avLst/>
          </a:prstGeom>
          <a:solidFill>
            <a:srgbClr val="9CD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128" y="18482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对话内容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24128" y="24065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对话内容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24128" y="296479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对话内容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24128" y="352306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对话内容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24128" y="40813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对话内容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27761" y="5593297"/>
            <a:ext cx="1109065" cy="406211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选项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72642" y="5593298"/>
            <a:ext cx="1109065" cy="406211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选项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3529251" y="1770068"/>
            <a:ext cx="45719" cy="3667694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74970" y="3762958"/>
            <a:ext cx="442553" cy="1674804"/>
          </a:xfrm>
          <a:prstGeom prst="rect">
            <a:avLst/>
          </a:prstGeom>
          <a:solidFill>
            <a:srgbClr val="EFDD9C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事</a:t>
            </a:r>
            <a:r>
              <a:rPr lang="zh-CN" altLang="en-US" dirty="0" smtClean="0">
                <a:solidFill>
                  <a:schemeClr val="tx1"/>
                </a:solidFill>
              </a:rPr>
              <a:t>件</a:t>
            </a:r>
            <a:r>
              <a:rPr lang="zh-CN" altLang="en-US" dirty="0">
                <a:solidFill>
                  <a:schemeClr val="tx1"/>
                </a:solidFill>
              </a:rPr>
              <a:t>日志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21340" y="1280101"/>
            <a:ext cx="3369013" cy="4906690"/>
          </a:xfrm>
          <a:prstGeom prst="rect">
            <a:avLst/>
          </a:prstGeom>
          <a:solidFill>
            <a:srgbClr val="867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23260" y="1907031"/>
            <a:ext cx="111600" cy="112238"/>
          </a:xfrm>
          <a:prstGeom prst="rect">
            <a:avLst/>
          </a:prstGeom>
          <a:solidFill>
            <a:srgbClr val="9CD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24298" y="1907031"/>
            <a:ext cx="111600" cy="11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25336" y="1907031"/>
            <a:ext cx="111600" cy="11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426374" y="1907031"/>
            <a:ext cx="111600" cy="11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22222" y="1907031"/>
            <a:ext cx="111600" cy="112238"/>
          </a:xfrm>
          <a:prstGeom prst="rect">
            <a:avLst/>
          </a:prstGeom>
          <a:solidFill>
            <a:srgbClr val="9CD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37974" y="24338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对话内容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37974" y="30656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对话内容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1" name="Rectangle 50"/>
          <p:cNvSpPr/>
          <p:nvPr/>
        </p:nvSpPr>
        <p:spPr>
          <a:xfrm>
            <a:off x="6577752" y="1337575"/>
            <a:ext cx="1528094" cy="379335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事</a:t>
            </a:r>
            <a:r>
              <a:rPr lang="zh-CN" altLang="en-US" dirty="0" smtClean="0">
                <a:solidFill>
                  <a:schemeClr val="tx1"/>
                </a:solidFill>
              </a:rPr>
              <a:t>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1319" y="4081328"/>
            <a:ext cx="71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！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>
            <a:off x="9168284" y="1372119"/>
            <a:ext cx="396980" cy="428017"/>
          </a:xfrm>
          <a:prstGeom prst="curvedLeftArrow">
            <a:avLst>
              <a:gd name="adj1" fmla="val 29980"/>
              <a:gd name="adj2" fmla="val 34149"/>
              <a:gd name="adj3" fmla="val 25000"/>
            </a:avLst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75438" y="1870265"/>
            <a:ext cx="71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！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3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242485"/>
            <a:ext cx="4128370" cy="65217"/>
          </a:xfrm>
          <a:prstGeom prst="rect">
            <a:avLst/>
          </a:prstGeom>
          <a:solidFill>
            <a:srgbClr val="9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" y="402349"/>
            <a:ext cx="4128370" cy="65217"/>
          </a:xfrm>
          <a:prstGeom prst="rect">
            <a:avLst/>
          </a:prstGeom>
          <a:solidFill>
            <a:srgbClr val="9CD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0" y="562213"/>
            <a:ext cx="4128370" cy="65217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602383" y="242485"/>
            <a:ext cx="4128370" cy="65217"/>
          </a:xfrm>
          <a:prstGeom prst="rect">
            <a:avLst/>
          </a:prstGeom>
          <a:solidFill>
            <a:srgbClr val="9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02383" y="402349"/>
            <a:ext cx="4128370" cy="65217"/>
          </a:xfrm>
          <a:prstGeom prst="rect">
            <a:avLst/>
          </a:prstGeom>
          <a:solidFill>
            <a:srgbClr val="9CD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602382" y="562213"/>
            <a:ext cx="4128370" cy="65217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8371" y="137403"/>
            <a:ext cx="4474011" cy="585823"/>
          </a:xfrm>
          <a:prstGeom prst="rect">
            <a:avLst/>
          </a:prstGeom>
          <a:noFill/>
          <a:ln w="57150">
            <a:solidFill>
              <a:srgbClr val="8678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prstClr val="white"/>
                </a:solidFill>
              </a:rPr>
              <a:t>环境扫描系统</a:t>
            </a:r>
            <a:endParaRPr lang="en-US" altLang="zh-CN" sz="30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4128" y="242485"/>
            <a:ext cx="457200" cy="3983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4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81328" y="1958182"/>
            <a:ext cx="84046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prstClr val="white"/>
                </a:solidFill>
              </a:rPr>
              <a:t>解决问题</a:t>
            </a:r>
            <a:endParaRPr lang="en-US" altLang="zh-CN" sz="2000" b="1" dirty="0" smtClean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prstClr val="white"/>
                </a:solidFill>
              </a:rPr>
              <a:t>解</a:t>
            </a:r>
            <a:r>
              <a:rPr lang="zh-CN" altLang="en-US" sz="2000" dirty="0" smtClean="0">
                <a:solidFill>
                  <a:prstClr val="white"/>
                </a:solidFill>
              </a:rPr>
              <a:t>谜部分留给玩家</a:t>
            </a:r>
            <a:endParaRPr lang="en-US" altLang="zh-CN" sz="2000" dirty="0" smtClean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endParaRPr lang="en-US" altLang="zh-CN" sz="2000" dirty="0" smtClean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prstClr val="white"/>
                </a:solidFill>
              </a:rPr>
              <a:t>系统概述</a:t>
            </a:r>
            <a:endParaRPr lang="en-US" altLang="zh-CN" sz="2000" b="1" dirty="0" smtClean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prstClr val="white"/>
                </a:solidFill>
              </a:rPr>
              <a:t>当对话中遇到特定的谜题时，启动环境扫描，扫描后会产生一大段文字描述，描述的内容</a:t>
            </a:r>
            <a:r>
              <a:rPr lang="zh-CN" altLang="en-US" sz="2000" dirty="0">
                <a:solidFill>
                  <a:prstClr val="white"/>
                </a:solidFill>
              </a:rPr>
              <a:t>就</a:t>
            </a:r>
            <a:r>
              <a:rPr lang="zh-CN" altLang="en-US" sz="2000" dirty="0" smtClean="0">
                <a:solidFill>
                  <a:prstClr val="white"/>
                </a:solidFill>
              </a:rPr>
              <a:t>是当前所处的环境，玩家需要从文字中选出关键信息，然后将关键信息重组（操作方式与事件记录系统一致），选择正确则对话继续</a:t>
            </a:r>
            <a:endParaRPr lang="en-US" altLang="zh-CN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242485"/>
            <a:ext cx="4128370" cy="65217"/>
          </a:xfrm>
          <a:prstGeom prst="rect">
            <a:avLst/>
          </a:prstGeom>
          <a:solidFill>
            <a:srgbClr val="9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" y="402349"/>
            <a:ext cx="4128370" cy="65217"/>
          </a:xfrm>
          <a:prstGeom prst="rect">
            <a:avLst/>
          </a:prstGeom>
          <a:solidFill>
            <a:srgbClr val="9CD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0" y="562213"/>
            <a:ext cx="4128370" cy="65217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602383" y="242485"/>
            <a:ext cx="4128370" cy="65217"/>
          </a:xfrm>
          <a:prstGeom prst="rect">
            <a:avLst/>
          </a:prstGeom>
          <a:solidFill>
            <a:srgbClr val="9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02383" y="402349"/>
            <a:ext cx="4128370" cy="65217"/>
          </a:xfrm>
          <a:prstGeom prst="rect">
            <a:avLst/>
          </a:prstGeom>
          <a:solidFill>
            <a:srgbClr val="9CD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602382" y="562213"/>
            <a:ext cx="4128370" cy="65217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8371" y="137403"/>
            <a:ext cx="4474011" cy="585823"/>
          </a:xfrm>
          <a:prstGeom prst="rect">
            <a:avLst/>
          </a:prstGeom>
          <a:noFill/>
          <a:ln w="57150">
            <a:solidFill>
              <a:srgbClr val="8678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</a:rPr>
              <a:t>环</a:t>
            </a:r>
            <a:r>
              <a:rPr lang="zh-CN" altLang="en-US" sz="3000" dirty="0" smtClean="0">
                <a:solidFill>
                  <a:prstClr val="white"/>
                </a:solidFill>
              </a:rPr>
              <a:t>境扫描系</a:t>
            </a:r>
            <a:r>
              <a:rPr lang="zh-CN" altLang="en-US" sz="3000" dirty="0" smtClean="0">
                <a:solidFill>
                  <a:prstClr val="white"/>
                </a:solidFill>
              </a:rPr>
              <a:t>统界面</a:t>
            </a:r>
            <a:endParaRPr lang="en-US" altLang="zh-CN" sz="30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4128" y="242485"/>
            <a:ext cx="457200" cy="3983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5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8510" y="1280101"/>
            <a:ext cx="3369013" cy="4906690"/>
          </a:xfrm>
          <a:prstGeom prst="rect">
            <a:avLst/>
          </a:prstGeom>
          <a:solidFill>
            <a:srgbClr val="867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6898" y="1451941"/>
            <a:ext cx="111600" cy="112238"/>
          </a:xfrm>
          <a:prstGeom prst="rect">
            <a:avLst/>
          </a:prstGeom>
          <a:solidFill>
            <a:srgbClr val="9CD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17936" y="1451941"/>
            <a:ext cx="111600" cy="11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18974" y="1451941"/>
            <a:ext cx="111600" cy="11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0012" y="1451941"/>
            <a:ext cx="111600" cy="11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5860" y="1451941"/>
            <a:ext cx="111600" cy="112238"/>
          </a:xfrm>
          <a:prstGeom prst="rect">
            <a:avLst/>
          </a:prstGeom>
          <a:solidFill>
            <a:srgbClr val="9CD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128" y="18482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对话内容</a:t>
            </a:r>
            <a:r>
              <a:rPr lang="en-US" altLang="zh-CN" dirty="0" smtClean="0">
                <a:solidFill>
                  <a:prstClr val="black"/>
                </a:solidFill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4128" y="24065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对话内容</a:t>
            </a:r>
            <a:r>
              <a:rPr lang="en-US" altLang="zh-CN" dirty="0">
                <a:solidFill>
                  <a:prstClr val="black"/>
                </a:solidFill>
              </a:rPr>
              <a:t>2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4128" y="296479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对话内容</a:t>
            </a:r>
            <a:r>
              <a:rPr lang="en-US" altLang="zh-CN" dirty="0" smtClean="0">
                <a:solidFill>
                  <a:prstClr val="black"/>
                </a:solidFill>
              </a:rPr>
              <a:t>3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4128" y="352306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对话内容</a:t>
            </a:r>
            <a:r>
              <a:rPr lang="en-US" altLang="zh-CN" dirty="0" smtClean="0">
                <a:solidFill>
                  <a:prstClr val="black"/>
                </a:solidFill>
              </a:rPr>
              <a:t>4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4128" y="40813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对话内容</a:t>
            </a:r>
            <a:r>
              <a:rPr lang="en-US" altLang="zh-CN" dirty="0" smtClean="0">
                <a:solidFill>
                  <a:prstClr val="black"/>
                </a:solidFill>
              </a:rPr>
              <a:t>5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03972" y="5628026"/>
            <a:ext cx="1999414" cy="406211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启动扫描程序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3529251" y="1770068"/>
            <a:ext cx="45719" cy="3667694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74970" y="3762958"/>
            <a:ext cx="442553" cy="1674804"/>
          </a:xfrm>
          <a:prstGeom prst="rect">
            <a:avLst/>
          </a:prstGeom>
          <a:solidFill>
            <a:srgbClr val="EFDD9C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</a:rPr>
              <a:t>事</a:t>
            </a:r>
            <a:r>
              <a:rPr lang="zh-CN" altLang="en-US" dirty="0" smtClean="0">
                <a:solidFill>
                  <a:prstClr val="black"/>
                </a:solidFill>
              </a:rPr>
              <a:t>件</a:t>
            </a:r>
            <a:r>
              <a:rPr lang="zh-CN" altLang="en-US" dirty="0">
                <a:solidFill>
                  <a:prstClr val="black"/>
                </a:solidFill>
              </a:rPr>
              <a:t>日志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21340" y="1280101"/>
            <a:ext cx="3369013" cy="4906690"/>
          </a:xfrm>
          <a:prstGeom prst="rect">
            <a:avLst/>
          </a:prstGeom>
          <a:solidFill>
            <a:srgbClr val="867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98264" y="4125313"/>
            <a:ext cx="1109145" cy="327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焦困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92827" y="1813521"/>
            <a:ext cx="2701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巴拉焦困</a:t>
            </a:r>
            <a:r>
              <a:rPr lang="zh-CN" altLang="en-US" dirty="0" smtClean="0">
                <a:solidFill>
                  <a:schemeClr val="bg1"/>
                </a:solidFill>
              </a:rPr>
              <a:t>！</a:t>
            </a:r>
            <a:r>
              <a:rPr lang="zh-CN" altLang="en-US" dirty="0" smtClean="0">
                <a:solidFill>
                  <a:prstClr val="black"/>
                </a:solidFill>
              </a:rPr>
              <a:t>斯加地方垃圾爱上了就大方啊就是看得见按键小刀</a:t>
            </a:r>
            <a:r>
              <a:rPr lang="zh-CN" altLang="en-US" dirty="0" smtClean="0">
                <a:solidFill>
                  <a:schemeClr val="bg1"/>
                </a:solidFill>
              </a:rPr>
              <a:t>！</a:t>
            </a:r>
            <a:r>
              <a:rPr lang="zh-CN" altLang="en-US" dirty="0" smtClean="0">
                <a:solidFill>
                  <a:prstClr val="black"/>
                </a:solidFill>
              </a:rPr>
              <a:t>案例睡觉了发菜刀</a:t>
            </a:r>
            <a:r>
              <a:rPr lang="zh-CN" altLang="en-US" dirty="0" smtClean="0">
                <a:solidFill>
                  <a:schemeClr val="bg1"/>
                </a:solidFill>
              </a:rPr>
              <a:t>！</a:t>
            </a:r>
            <a:r>
              <a:rPr lang="zh-CN" altLang="en-US" dirty="0" smtClean="0">
                <a:solidFill>
                  <a:prstClr val="black"/>
                </a:solidFill>
              </a:rPr>
              <a:t>了骄傲哦</a:t>
            </a:r>
            <a:r>
              <a:rPr lang="en-US" altLang="zh-CN" dirty="0" smtClean="0">
                <a:solidFill>
                  <a:prstClr val="black"/>
                </a:solidFill>
              </a:rPr>
              <a:t>I</a:t>
            </a:r>
            <a:r>
              <a:rPr lang="zh-CN" altLang="en-US" dirty="0" smtClean="0">
                <a:solidFill>
                  <a:prstClr val="black"/>
                </a:solidFill>
              </a:rPr>
              <a:t>家艾莉婕奥侧面</a:t>
            </a:r>
            <a:r>
              <a:rPr lang="zh-CN" altLang="en-US" dirty="0" smtClean="0">
                <a:solidFill>
                  <a:schemeClr val="bg1"/>
                </a:solidFill>
              </a:rPr>
              <a:t>！</a:t>
            </a:r>
            <a:r>
              <a:rPr lang="zh-CN" altLang="en-US" dirty="0" smtClean="0">
                <a:solidFill>
                  <a:prstClr val="black"/>
                </a:solidFill>
              </a:rPr>
              <a:t>就发保安</a:t>
            </a:r>
            <a:r>
              <a:rPr lang="zh-CN" altLang="en-US" dirty="0" smtClean="0">
                <a:solidFill>
                  <a:schemeClr val="bg1"/>
                </a:solidFill>
              </a:rPr>
              <a:t>！</a:t>
            </a:r>
            <a:r>
              <a:rPr lang="zh-CN" altLang="en-US" dirty="0" smtClean="0">
                <a:solidFill>
                  <a:prstClr val="black"/>
                </a:solidFill>
              </a:rPr>
              <a:t>多久哇哦偶背后</a:t>
            </a:r>
            <a:r>
              <a:rPr lang="zh-CN" altLang="en-US" dirty="0" smtClean="0">
                <a:solidFill>
                  <a:schemeClr val="bg1"/>
                </a:solidFill>
              </a:rPr>
              <a:t>！</a:t>
            </a:r>
            <a:r>
              <a:rPr lang="zh-CN" altLang="en-US" dirty="0" smtClean="0">
                <a:solidFill>
                  <a:prstClr val="black"/>
                </a:solidFill>
              </a:rPr>
              <a:t>家费拉家玩家拉丝机奥哦啊睡觉疯了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77752" y="1337575"/>
            <a:ext cx="1528094" cy="379335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扫描结果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1319" y="4081328"/>
            <a:ext cx="71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</a:rPr>
              <a:t>！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>
            <a:off x="9295391" y="1313233"/>
            <a:ext cx="396980" cy="428017"/>
          </a:xfrm>
          <a:prstGeom prst="curvedLeftArrow">
            <a:avLst>
              <a:gd name="adj1" fmla="val 29980"/>
              <a:gd name="adj2" fmla="val 34149"/>
              <a:gd name="adj3" fmla="val 25000"/>
            </a:avLst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75438" y="1870265"/>
            <a:ext cx="71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</a:rPr>
              <a:t>！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33832" y="4123206"/>
            <a:ext cx="1109145" cy="327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小刀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98264" y="4597626"/>
            <a:ext cx="1109145" cy="327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保安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233831" y="4592441"/>
            <a:ext cx="1109145" cy="327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背后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15260" y="5058427"/>
            <a:ext cx="1528094" cy="379335"/>
          </a:xfrm>
          <a:prstGeom prst="rect">
            <a:avLst/>
          </a:prstGeom>
          <a:solidFill>
            <a:srgbClr val="EFD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</a:rPr>
              <a:t>模</a:t>
            </a:r>
            <a:r>
              <a:rPr lang="zh-CN" altLang="en-US" dirty="0" smtClean="0">
                <a:solidFill>
                  <a:prstClr val="black"/>
                </a:solidFill>
              </a:rPr>
              <a:t>拟分析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8158" y="5489111"/>
            <a:ext cx="289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焦困用小刀绕到保安背后杀死了他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2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476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30</cp:revision>
  <dcterms:created xsi:type="dcterms:W3CDTF">2015-05-05T08:02:00Z</dcterms:created>
  <dcterms:modified xsi:type="dcterms:W3CDTF">2018-03-17T05:52:31Z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