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4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97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4069" y="866917"/>
            <a:ext cx="360965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0" b="1" dirty="0" smtClean="0">
                <a:solidFill>
                  <a:schemeClr val="bg1">
                    <a:lumMod val="95000"/>
                  </a:schemeClr>
                </a:solidFill>
              </a:rPr>
              <a:t>设计</a:t>
            </a:r>
            <a:endParaRPr lang="zh-CN" altLang="en-US" sz="13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8833" y="2959798"/>
            <a:ext cx="604277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0" b="1" dirty="0" smtClean="0">
                <a:solidFill>
                  <a:schemeClr val="bg1">
                    <a:lumMod val="95000"/>
                  </a:schemeClr>
                </a:solidFill>
              </a:rPr>
              <a:t>四原则</a:t>
            </a:r>
            <a:endParaRPr lang="zh-CN" altLang="en-US" sz="13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62374" y="741325"/>
            <a:ext cx="27517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0" b="1" dirty="0" smtClean="0">
                <a:solidFill>
                  <a:prstClr val="white">
                    <a:lumMod val="95000"/>
                  </a:prstClr>
                </a:solidFill>
              </a:rPr>
              <a:t>一</a:t>
            </a:r>
            <a:endParaRPr lang="zh-CN" altLang="en-US" sz="9000" b="1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6185" y="2719167"/>
            <a:ext cx="38641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000" b="1" dirty="0">
                <a:solidFill>
                  <a:prstClr val="white">
                    <a:lumMod val="95000"/>
                  </a:prstClr>
                </a:solidFill>
              </a:rPr>
              <a:t>对齐</a:t>
            </a:r>
          </a:p>
        </p:txBody>
      </p:sp>
    </p:spTree>
    <p:extLst>
      <p:ext uri="{BB962C8B-B14F-4D97-AF65-F5344CB8AC3E}">
        <p14:creationId xmlns:p14="http://schemas.microsoft.com/office/powerpoint/2010/main" val="255237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62374" y="741325"/>
            <a:ext cx="27517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0" b="1" dirty="0" smtClean="0">
                <a:solidFill>
                  <a:prstClr val="white">
                    <a:lumMod val="95000"/>
                  </a:prstClr>
                </a:solidFill>
              </a:rPr>
              <a:t>二</a:t>
            </a:r>
            <a:endParaRPr lang="zh-CN" altLang="en-US" sz="9000" b="1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6185" y="2719167"/>
            <a:ext cx="38641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000" b="1" dirty="0" smtClean="0">
                <a:solidFill>
                  <a:prstClr val="white">
                    <a:lumMod val="95000"/>
                  </a:prstClr>
                </a:solidFill>
              </a:rPr>
              <a:t>对比</a:t>
            </a:r>
            <a:endParaRPr lang="zh-CN" altLang="en-US" sz="13000" b="1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17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62374" y="741325"/>
            <a:ext cx="27517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0" b="1" dirty="0">
                <a:solidFill>
                  <a:prstClr val="white">
                    <a:lumMod val="95000"/>
                  </a:prstClr>
                </a:solidFill>
              </a:rPr>
              <a:t>三</a:t>
            </a:r>
            <a:endParaRPr lang="zh-CN" altLang="en-US" sz="9000" b="1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6185" y="2719167"/>
            <a:ext cx="38641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000" b="1" dirty="0">
                <a:solidFill>
                  <a:prstClr val="white">
                    <a:lumMod val="95000"/>
                  </a:prstClr>
                </a:solidFill>
              </a:rPr>
              <a:t>重复</a:t>
            </a:r>
          </a:p>
        </p:txBody>
      </p:sp>
    </p:spTree>
    <p:extLst>
      <p:ext uri="{BB962C8B-B14F-4D97-AF65-F5344CB8AC3E}">
        <p14:creationId xmlns:p14="http://schemas.microsoft.com/office/powerpoint/2010/main" val="17371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62374" y="741325"/>
            <a:ext cx="27517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0" b="1" dirty="0">
                <a:solidFill>
                  <a:prstClr val="white">
                    <a:lumMod val="95000"/>
                  </a:prstClr>
                </a:solidFill>
              </a:rPr>
              <a:t>四</a:t>
            </a:r>
            <a:endParaRPr lang="zh-CN" altLang="en-US" sz="9000" b="1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80581" y="2719167"/>
            <a:ext cx="571533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000" b="1" dirty="0">
                <a:solidFill>
                  <a:prstClr val="white">
                    <a:lumMod val="95000"/>
                  </a:prstClr>
                </a:solidFill>
              </a:rPr>
              <a:t>亲密性</a:t>
            </a:r>
          </a:p>
        </p:txBody>
      </p:sp>
    </p:spTree>
    <p:extLst>
      <p:ext uri="{BB962C8B-B14F-4D97-AF65-F5344CB8AC3E}">
        <p14:creationId xmlns:p14="http://schemas.microsoft.com/office/powerpoint/2010/main" val="46787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62374" y="741325"/>
            <a:ext cx="27517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0" b="1" dirty="0">
                <a:solidFill>
                  <a:prstClr val="white">
                    <a:lumMod val="95000"/>
                  </a:prstClr>
                </a:solidFill>
              </a:rPr>
              <a:t>五</a:t>
            </a:r>
            <a:endParaRPr lang="zh-CN" altLang="en-US" sz="9000" b="1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0935" y="2218653"/>
            <a:ext cx="727462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000" b="1" dirty="0">
                <a:solidFill>
                  <a:prstClr val="white">
                    <a:lumMod val="95000"/>
                  </a:prstClr>
                </a:solidFill>
              </a:rPr>
              <a:t>以</a:t>
            </a:r>
            <a:r>
              <a:rPr lang="zh-CN" altLang="en-US" sz="13000" b="1" dirty="0" smtClean="0">
                <a:solidFill>
                  <a:prstClr val="white">
                    <a:lumMod val="95000"/>
                  </a:prstClr>
                </a:solidFill>
              </a:rPr>
              <a:t>上原则皆可打破</a:t>
            </a:r>
            <a:endParaRPr lang="zh-CN" altLang="en-US" sz="13000" b="1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51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27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Verdana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11</cp:revision>
  <dcterms:created xsi:type="dcterms:W3CDTF">2015-05-05T08:02:00Z</dcterms:created>
  <dcterms:modified xsi:type="dcterms:W3CDTF">2018-03-04T12:30:06Z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