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02400" y="853889"/>
            <a:ext cx="1954212" cy="520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084" y="0"/>
            <a:ext cx="4847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6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9100" y="1765300"/>
            <a:ext cx="9815512" cy="413836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游戏类型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解谜拼图游戏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游戏玩法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：利用地图和脚步声，进行拼图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89100" y="1003300"/>
            <a:ext cx="439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十字箭头 1"/>
          <p:cNvSpPr/>
          <p:nvPr/>
        </p:nvSpPr>
        <p:spPr>
          <a:xfrm>
            <a:off x="1511300" y="1765300"/>
            <a:ext cx="355600" cy="279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十字箭头 5"/>
          <p:cNvSpPr/>
          <p:nvPr/>
        </p:nvSpPr>
        <p:spPr>
          <a:xfrm>
            <a:off x="1511300" y="2283480"/>
            <a:ext cx="355600" cy="279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45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9100" y="1765300"/>
            <a:ext cx="9815512" cy="4138362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89100" y="1003300"/>
            <a:ext cx="439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游戏玩法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191" y="371838"/>
            <a:ext cx="7923809" cy="58095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2941" y="2357153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上方提供游戏简略地图，分割成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N(N&gt;=3)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份，每一份可单独点击，听声音判断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地形和材质，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再拖拽到下方方格中，拼凑完整地图。</a:t>
            </a:r>
          </a:p>
        </p:txBody>
      </p:sp>
    </p:spTree>
    <p:extLst>
      <p:ext uri="{BB962C8B-B14F-4D97-AF65-F5344CB8AC3E}">
        <p14:creationId xmlns:p14="http://schemas.microsoft.com/office/powerpoint/2010/main" val="214695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9100" y="1765300"/>
            <a:ext cx="9815512" cy="4138362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89100" y="1003300"/>
            <a:ext cx="439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游戏玩法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92941" y="2357153"/>
            <a:ext cx="8435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地形可包括：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64366" y="2357153"/>
            <a:ext cx="13198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水泥地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地板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水洼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楼梯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…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98" y="2104347"/>
            <a:ext cx="1619048" cy="40380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80729" y="2241176"/>
            <a:ext cx="3630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难度控制：</a:t>
            </a:r>
            <a:endParaRPr lang="en-US" altLang="zh-CN" dirty="0" smtClean="0"/>
          </a:p>
          <a:p>
            <a:r>
              <a:rPr lang="zh-CN" altLang="en-US" dirty="0" smtClean="0"/>
              <a:t>材质复杂度</a:t>
            </a:r>
            <a:endParaRPr lang="en-US" altLang="zh-CN" dirty="0" smtClean="0"/>
          </a:p>
          <a:p>
            <a:r>
              <a:rPr lang="zh-CN" altLang="en-US" dirty="0"/>
              <a:t>地形复杂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r>
              <a:rPr lang="zh-CN" altLang="en-US" dirty="0" smtClean="0"/>
              <a:t>分割块数</a:t>
            </a:r>
            <a:r>
              <a:rPr lang="en-US" altLang="zh-CN" dirty="0" smtClean="0"/>
              <a:t>(N)</a:t>
            </a:r>
            <a:r>
              <a:rPr lang="zh-CN" altLang="en-US" dirty="0" smtClean="0"/>
              <a:t>个数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6789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</TotalTime>
  <Words>99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微软雅黑</vt:lpstr>
      <vt:lpstr>幼圆</vt:lpstr>
      <vt:lpstr>Arial</vt:lpstr>
      <vt:lpstr>Century Gothic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crisgehelly@outlook.com</dc:creator>
  <cp:lastModifiedBy>crisgehelly@outlook.com</cp:lastModifiedBy>
  <cp:revision>106</cp:revision>
  <dcterms:created xsi:type="dcterms:W3CDTF">2018-10-17T05:46:33Z</dcterms:created>
  <dcterms:modified xsi:type="dcterms:W3CDTF">2018-11-07T01:39:32Z</dcterms:modified>
</cp:coreProperties>
</file>