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97" r:id="rId3"/>
    <p:sldId id="304" r:id="rId4"/>
    <p:sldId id="309" r:id="rId5"/>
    <p:sldId id="31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688"/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2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游戏设计理论</a:t>
            </a:r>
            <a:r>
              <a:rPr lang="en-US" altLang="zh-CN" sz="6000" dirty="0" smtClean="0"/>
              <a:t>—3C</a:t>
            </a:r>
            <a:r>
              <a:rPr lang="zh-CN" altLang="en-US" sz="6000" dirty="0" smtClean="0"/>
              <a:t>原则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960" y="2835957"/>
            <a:ext cx="63666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solidFill>
                  <a:schemeClr val="bg1"/>
                </a:solidFill>
              </a:rPr>
              <a:t>Character—</a:t>
            </a:r>
            <a:r>
              <a:rPr lang="zh-CN" altLang="en-US" sz="5500" dirty="0" smtClean="0">
                <a:solidFill>
                  <a:schemeClr val="bg1"/>
                </a:solidFill>
              </a:rPr>
              <a:t>角色</a:t>
            </a:r>
            <a:endParaRPr lang="zh-CN" altLang="en-US" sz="5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Character—</a:t>
            </a:r>
            <a:r>
              <a:rPr lang="zh-CN" altLang="en-US" sz="3600" dirty="0">
                <a:solidFill>
                  <a:schemeClr val="bg1"/>
                </a:solidFill>
              </a:rPr>
              <a:t>角色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是指以往发生的与当前决策无关的费用。人们在决定是否去做一件事情的时候，不仅是看这件事对自己有没有好处，而且也看过去是不是已经在这件事情上有过投入。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2778" y="2724862"/>
            <a:ext cx="5153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solidFill>
                  <a:prstClr val="white"/>
                </a:solidFill>
              </a:rPr>
              <a:t>Control—</a:t>
            </a:r>
            <a:r>
              <a:rPr lang="zh-CN" altLang="en-US" sz="5500" dirty="0" smtClean="0">
                <a:solidFill>
                  <a:prstClr val="white"/>
                </a:solidFill>
              </a:rPr>
              <a:t>操控</a:t>
            </a:r>
            <a:endParaRPr lang="zh-CN" altLang="en-US" sz="5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2778" y="2724862"/>
            <a:ext cx="50595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 smtClean="0">
                <a:solidFill>
                  <a:prstClr val="white"/>
                </a:solidFill>
              </a:rPr>
              <a:t>Camera—</a:t>
            </a:r>
            <a:r>
              <a:rPr lang="zh-CN" altLang="en-US" sz="5500" dirty="0" smtClean="0">
                <a:solidFill>
                  <a:prstClr val="white"/>
                </a:solidFill>
              </a:rPr>
              <a:t>镜头</a:t>
            </a:r>
            <a:endParaRPr lang="zh-CN" altLang="en-US" sz="5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176</cp:revision>
  <dcterms:created xsi:type="dcterms:W3CDTF">2015-05-05T08:02:00Z</dcterms:created>
  <dcterms:modified xsi:type="dcterms:W3CDTF">2018-09-17T13:26:27Z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