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9" r:id="rId5"/>
    <p:sldId id="270" r:id="rId6"/>
    <p:sldId id="271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63" d="100"/>
          <a:sy n="63" d="100"/>
        </p:scale>
        <p:origin x="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33360" y="1203325"/>
            <a:ext cx="1366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脚</a:t>
            </a:r>
          </a:p>
          <a:p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" y="-3810"/>
            <a:ext cx="5178425" cy="6846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游戏关卡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关卡布局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AE1EC1-8F23-4B93-9FD6-40D8FDCF2B13}"/>
              </a:ext>
            </a:extLst>
          </p:cNvPr>
          <p:cNvSpPr/>
          <p:nvPr/>
        </p:nvSpPr>
        <p:spPr>
          <a:xfrm>
            <a:off x="1828800" y="202184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91501C-79A8-466D-AABE-1C66C7CABA2A}"/>
              </a:ext>
            </a:extLst>
          </p:cNvPr>
          <p:cNvSpPr/>
          <p:nvPr/>
        </p:nvSpPr>
        <p:spPr>
          <a:xfrm>
            <a:off x="3647440" y="103632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426DC-9067-4921-A4E5-E314087DD724}"/>
              </a:ext>
            </a:extLst>
          </p:cNvPr>
          <p:cNvSpPr/>
          <p:nvPr/>
        </p:nvSpPr>
        <p:spPr>
          <a:xfrm>
            <a:off x="3647440" y="202184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AC2476-B4E0-4E98-B6E9-0CB5A2E20841}"/>
              </a:ext>
            </a:extLst>
          </p:cNvPr>
          <p:cNvSpPr/>
          <p:nvPr/>
        </p:nvSpPr>
        <p:spPr>
          <a:xfrm>
            <a:off x="3647440" y="312420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2A1E8-9074-407B-8E18-18E67DAA10B1}"/>
              </a:ext>
            </a:extLst>
          </p:cNvPr>
          <p:cNvSpPr/>
          <p:nvPr/>
        </p:nvSpPr>
        <p:spPr>
          <a:xfrm>
            <a:off x="5466080" y="202184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4B4B39-C486-4B8F-8BB0-5448DA785659}"/>
              </a:ext>
            </a:extLst>
          </p:cNvPr>
          <p:cNvSpPr/>
          <p:nvPr/>
        </p:nvSpPr>
        <p:spPr>
          <a:xfrm>
            <a:off x="7223762" y="103632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F5F3D-9D75-453C-B1F2-A6B5577A1D2F}"/>
              </a:ext>
            </a:extLst>
          </p:cNvPr>
          <p:cNvSpPr/>
          <p:nvPr/>
        </p:nvSpPr>
        <p:spPr>
          <a:xfrm>
            <a:off x="7223762" y="202184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0BE7D4-D2D0-4E5D-95D9-8CFC664726EF}"/>
              </a:ext>
            </a:extLst>
          </p:cNvPr>
          <p:cNvSpPr/>
          <p:nvPr/>
        </p:nvSpPr>
        <p:spPr>
          <a:xfrm>
            <a:off x="7223762" y="314452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5FC125-8A24-4246-9D1C-EC9D00A4048C}"/>
              </a:ext>
            </a:extLst>
          </p:cNvPr>
          <p:cNvSpPr/>
          <p:nvPr/>
        </p:nvSpPr>
        <p:spPr>
          <a:xfrm>
            <a:off x="9509762" y="2021840"/>
            <a:ext cx="975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36290F5-4EAF-4D22-8E61-C1D788FF45D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804160" y="2326640"/>
            <a:ext cx="8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A70338-49E6-4F65-BE9A-6C669F30FF6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04160" y="1341120"/>
            <a:ext cx="843280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C7C944B-0660-4C05-A949-4762A3FD6CF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804160" y="2326640"/>
            <a:ext cx="843280" cy="110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5433D1-DA8A-48CC-9DF4-76AFA661076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622800" y="2326640"/>
            <a:ext cx="8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D1CF4B-5640-4784-9DEC-F4F0450FAB0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622800" y="1341120"/>
            <a:ext cx="843280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693D6F-C16E-4DCC-AB84-1616AC99E38D}"/>
              </a:ext>
            </a:extLst>
          </p:cNvPr>
          <p:cNvCxnSpPr>
            <a:stCxn id="10" idx="3"/>
          </p:cNvCxnSpPr>
          <p:nvPr/>
        </p:nvCxnSpPr>
        <p:spPr>
          <a:xfrm flipV="1">
            <a:off x="4622800" y="2326640"/>
            <a:ext cx="782322" cy="110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DCD290D-A432-46FF-AFC5-279F4DCBD62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441440" y="1341120"/>
            <a:ext cx="782322" cy="985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235C6C-37BD-49E4-8EB9-6B18A9F640F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441440" y="2326640"/>
            <a:ext cx="782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13DFAC-BAD5-4EBA-AC69-82A3E50313BA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441440" y="2326640"/>
            <a:ext cx="782322" cy="1122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91FFAFC-EF15-4E7B-B8C6-F74587B5217E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8199122" y="2326640"/>
            <a:ext cx="131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6872D8-CB71-4A4B-9D78-FDC3225EABA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199122" y="1341120"/>
            <a:ext cx="1310640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D1F29A5-AE5F-4739-ACC3-2C466B42BB4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8199122" y="2326640"/>
            <a:ext cx="1310640" cy="112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6155D2A-90F2-47DA-9B59-83D9980BB015}"/>
              </a:ext>
            </a:extLst>
          </p:cNvPr>
          <p:cNvSpPr txBox="1"/>
          <p:nvPr/>
        </p:nvSpPr>
        <p:spPr>
          <a:xfrm>
            <a:off x="1778000" y="4531360"/>
            <a:ext cx="982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关卡特色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动态关卡，地形和陷阱会变动，使玩家不断改变决策范围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关卡中的陷阱对敌人也生效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2526030" y="878205"/>
            <a:ext cx="826833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游戏类型：横版过关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游戏平台：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游戏风格：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像素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游戏剧情：救公主</a:t>
            </a:r>
          </a:p>
          <a:p>
            <a:pPr fontAlgn="auto"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机制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1.Player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在场景中只会跳跃、移动、踩踏和踢（伤害低）</a:t>
            </a: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移动所留下的脚印，几秒后会向上释放光柱</a:t>
            </a:r>
          </a:p>
          <a:p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速度机制：根据装备（鞋）调整移动速度</a:t>
            </a:r>
          </a:p>
          <a:p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技能机制：单脚轻（重）踏、双脚轻（重）踏、双脚原地旋转（类似蓄力，时间越长伤害越高）、跳跃落地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踏（地面凹陷一格）</a:t>
            </a:r>
          </a:p>
          <a:p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延迟机制：脚印释放光柱时间根据 装备（鞋）种类不同而不同</a:t>
            </a:r>
          </a:p>
          <a:p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踢：伤害低，踢到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使其发生位移</a:t>
            </a:r>
          </a:p>
          <a:p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冷却：如双脚旋转有冷却时间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5495" y="442422"/>
            <a:ext cx="85898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5610" y="5551170"/>
            <a:ext cx="9995535" cy="366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空心弧 2"/>
          <p:cNvSpPr/>
          <p:nvPr/>
        </p:nvSpPr>
        <p:spPr>
          <a:xfrm rot="10800000">
            <a:off x="2966085" y="5431790"/>
            <a:ext cx="349885" cy="183515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 rot="10800000">
            <a:off x="3594100" y="5431790"/>
            <a:ext cx="349885" cy="183515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笑脸 6"/>
          <p:cNvSpPr/>
          <p:nvPr/>
        </p:nvSpPr>
        <p:spPr>
          <a:xfrm>
            <a:off x="2336800" y="5153660"/>
            <a:ext cx="373380" cy="34163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6592570" y="515366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弦形 9"/>
          <p:cNvSpPr/>
          <p:nvPr/>
        </p:nvSpPr>
        <p:spPr>
          <a:xfrm rot="17520000">
            <a:off x="4629150" y="5422900"/>
            <a:ext cx="302260" cy="320040"/>
          </a:xfrm>
          <a:prstGeom prst="cho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爆炸形 2 10"/>
          <p:cNvSpPr/>
          <p:nvPr/>
        </p:nvSpPr>
        <p:spPr>
          <a:xfrm>
            <a:off x="2966085" y="5153660"/>
            <a:ext cx="468630" cy="341630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弧形箭头 11"/>
          <p:cNvSpPr/>
          <p:nvPr/>
        </p:nvSpPr>
        <p:spPr>
          <a:xfrm>
            <a:off x="5567045" y="5382895"/>
            <a:ext cx="318135" cy="23304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笑脸 12"/>
          <p:cNvSpPr/>
          <p:nvPr/>
        </p:nvSpPr>
        <p:spPr>
          <a:xfrm>
            <a:off x="8128000" y="365760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9568815" y="515366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05900" y="5551170"/>
            <a:ext cx="462915" cy="366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05610" y="5917565"/>
            <a:ext cx="9995535" cy="757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975475" y="4105275"/>
            <a:ext cx="115252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98535" y="4137025"/>
            <a:ext cx="1057910" cy="96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提炼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核心机制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跳、跑、踢、踩踏、脚印（延迟发射光柱）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游戏系统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装备系统：鞋（调整移动速度、延迟时间）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技能系统：单脚轻踏、单脚重踏、双脚轻踏、双脚重踏、双脚原地旋转、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跳跃落地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踏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4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核心玩法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主角不能直接攻击敌人，只能间接攻击（脚印、踏地等）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主角碰到敌人则掉血，生命值为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死亡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一个场景内杀死全部敌人（有特殊情况），才能到下一个场景中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主角穿不同鞋有不同效果（留下不同效果的脚印）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85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游戏机制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核心机制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跑：普通移动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跳：普通跳跃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踩踏：会留下脚印（穿不同的鞋有留下不同的脚印，效果不同）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其他机制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二连跳：滞空时可再次跳跃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跳踩：滞空时可将脚印留在空中（特殊脚印）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6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游戏系统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脚印（鞋）系统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脚印效果触发：不同种类脚印有不同的触发方式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脚印叠加：在同一位置踩踏会时脚印叠加，产生不同效果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脚印总数：控制同时出现的脚印总数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鞋数量：同一关只能携带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种鞋，进行切换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异步：达到一定关卡后，可两只脚穿不同鞋（同时携带两种）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换鞋：没有穿的鞋会扔在场景中，可拾取进行切换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生命值系统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初始生命值：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50</a:t>
            </a: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无其他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分数系统：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根据过关时间，给出分数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分数越高给出的奖励越多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奖励系统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给出的奖励可购买新的鞋子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可增加生命值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彩虹熔炉系统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可将鞋扔进熔炉（特殊道具）中，然后随机返还出一种鞋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脚印种类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不同鞋有不同脚印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8DF8C9-F0D8-471A-8B25-D26B3BB3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21605"/>
              </p:ext>
            </p:extLst>
          </p:nvPr>
        </p:nvGraphicFramePr>
        <p:xfrm>
          <a:off x="1705610" y="1390226"/>
          <a:ext cx="9582152" cy="44665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5538">
                  <a:extLst>
                    <a:ext uri="{9D8B030D-6E8A-4147-A177-3AD203B41FA5}">
                      <a16:colId xmlns:a16="http://schemas.microsoft.com/office/drawing/2014/main" val="1838949737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802196448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4253254132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3146300992"/>
                    </a:ext>
                  </a:extLst>
                </a:gridCol>
              </a:tblGrid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脚印（鞋）种类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触发方式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伤害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叠加效果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41602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爆炸脚印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主动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伤害增加，最多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1044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回血脚印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被动（穿上就回血，有上限）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79961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弹跳脚印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高度增加，最多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422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能量罩脚印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被动（周围有能量屏蔽抵挡特定伤害）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防御值提高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24288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隐形脚印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被动（敌人无法发现）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96698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zh-CN" altLang="en-US" dirty="0"/>
                        <a:t>黑洞脚印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（范围）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范围扩大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05129"/>
                  </a:ext>
                </a:extLst>
              </a:tr>
              <a:tr h="531072"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r>
                        <a:rPr lang="zh-CN" altLang="en-US" dirty="0"/>
                        <a:t>脚印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被动（固定敌人）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665</Words>
  <Application>Microsoft Office PowerPoint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Microsoft YaHei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tan ailsa</cp:lastModifiedBy>
  <cp:revision>54</cp:revision>
  <dcterms:created xsi:type="dcterms:W3CDTF">2018-11-04T10:42:26Z</dcterms:created>
  <dcterms:modified xsi:type="dcterms:W3CDTF">2018-11-10T00:07:51Z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