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2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4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5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9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5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569A-E85B-451C-9739-A3E2CCCA31E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7110-9E3C-4701-9283-AB202B1C0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9290" y="2580237"/>
            <a:ext cx="72970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/>
              <a:t>粒子系统</a:t>
            </a:r>
            <a:r>
              <a:rPr lang="en-US" altLang="zh-CN" sz="5000" dirty="0" smtClean="0"/>
              <a:t>-</a:t>
            </a:r>
            <a:r>
              <a:rPr lang="zh-CN" altLang="en-US" sz="5000" dirty="0" smtClean="0"/>
              <a:t>项目实战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603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冒烟特效同理</a:t>
            </a:r>
            <a:endParaRPr lang="zh-CN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4970352" y="2353902"/>
            <a:ext cx="26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</a:t>
            </a:r>
            <a:r>
              <a:rPr lang="zh-CN" altLang="en-US" dirty="0" smtClean="0"/>
              <a:t>复上述方法，并微调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6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最终</a:t>
            </a:r>
            <a:r>
              <a:rPr lang="zh-CN" altLang="en-US" sz="3000" dirty="0"/>
              <a:t>效果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15" y="2362107"/>
            <a:ext cx="58907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最终</a:t>
            </a:r>
            <a:r>
              <a:rPr lang="zh-CN" altLang="en-US" sz="3000" dirty="0"/>
              <a:t>效果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3" y="1511301"/>
            <a:ext cx="10270745" cy="43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8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下载并导入素材</a:t>
            </a:r>
            <a:endParaRPr lang="zh-CN" alt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655142" y="3081371"/>
            <a:ext cx="544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https://pan.baidu.com/s/10eyUpeDO3uADkjztVfH5og</a:t>
            </a:r>
          </a:p>
        </p:txBody>
      </p:sp>
    </p:spTree>
    <p:extLst>
      <p:ext uri="{BB962C8B-B14F-4D97-AF65-F5344CB8AC3E}">
        <p14:creationId xmlns:p14="http://schemas.microsoft.com/office/powerpoint/2010/main" val="28363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拖入飞机模型</a:t>
            </a:r>
            <a:endParaRPr lang="zh-CN" alt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09" y="1817089"/>
            <a:ext cx="1760373" cy="3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17" y="1817089"/>
            <a:ext cx="613463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创建粒子特效</a:t>
            </a:r>
            <a:endParaRPr lang="zh-CN" alt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96" y="2895947"/>
            <a:ext cx="3168452" cy="8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6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850" y="1638677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调整粒子发射方向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6" y="2850191"/>
            <a:ext cx="2545301" cy="632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0274" y="1638677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调整粒子形状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74" y="2690157"/>
            <a:ext cx="236240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74" y="4332253"/>
            <a:ext cx="2721442" cy="1018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3386" y="1638677"/>
            <a:ext cx="30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调整粒子</a:t>
            </a:r>
            <a:r>
              <a:rPr lang="zh-CN" altLang="en-US" dirty="0"/>
              <a:t>生</a:t>
            </a:r>
            <a:r>
              <a:rPr lang="zh-CN" altLang="en-US" dirty="0" smtClean="0"/>
              <a:t>命周期、速度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381" y="2669172"/>
            <a:ext cx="2362405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850" y="1638677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调整粒子颜色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8214" y="1638677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新建材质球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3386" y="1638677"/>
            <a:ext cx="30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设</a:t>
            </a:r>
            <a:r>
              <a:rPr lang="zh-CN" altLang="en-US" dirty="0" smtClean="0"/>
              <a:t>置材质球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2" y="2568039"/>
            <a:ext cx="2453853" cy="32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2" y="3314091"/>
            <a:ext cx="2751058" cy="1859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214" y="2369902"/>
            <a:ext cx="1783235" cy="198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14" y="3180210"/>
            <a:ext cx="2507197" cy="19280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945" y="2350077"/>
            <a:ext cx="2507197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850" y="1638677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添加材质球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8214" y="1638677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/>
              <a:t>设</a:t>
            </a:r>
            <a:r>
              <a:rPr lang="zh-CN" altLang="en-US" dirty="0" smtClean="0"/>
              <a:t>置动画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3921" y="1638677"/>
            <a:ext cx="30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微调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33" y="2396637"/>
            <a:ext cx="2476715" cy="960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14" y="2339481"/>
            <a:ext cx="2354784" cy="1074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113" y="2339481"/>
            <a:ext cx="332260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2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936" y="199175"/>
            <a:ext cx="465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放</a:t>
            </a:r>
            <a:r>
              <a:rPr lang="zh-CN" altLang="en-US" sz="3000" dirty="0" smtClean="0"/>
              <a:t>置到飞机尾部</a:t>
            </a:r>
            <a:endParaRPr lang="zh-CN" alt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45" y="1944766"/>
            <a:ext cx="5982218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n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黑体</vt:lpstr>
      <vt:lpstr>微软雅黑</vt:lpstr>
      <vt:lpstr>Arial</vt:lpstr>
      <vt:lpstr>Franklin Gothic Book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2018-09-01T01:10:34Z</dcterms:created>
  <dcterms:modified xsi:type="dcterms:W3CDTF">2018-09-01T01:57:33Z</dcterms:modified>
</cp:coreProperties>
</file>