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相机的使用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708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目标一：多相机同时使用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34" y="1732808"/>
            <a:ext cx="6096443" cy="4975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步骤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61" y="2681783"/>
            <a:ext cx="2537680" cy="2331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44" y="1958984"/>
            <a:ext cx="29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右键添加相机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28" y="2998496"/>
            <a:ext cx="1607959" cy="228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7350" y="1933806"/>
            <a:ext cx="360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所</a:t>
            </a:r>
            <a:r>
              <a:rPr lang="zh-CN" altLang="en-US" dirty="0" smtClean="0"/>
              <a:t>有相机均设置</a:t>
            </a:r>
            <a:r>
              <a:rPr lang="en-US" altLang="zh-CN" dirty="0" smtClean="0"/>
              <a:t>Depth only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8644" y="5779414"/>
            <a:ext cx="79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注：同场景只能有一个</a:t>
            </a:r>
            <a:r>
              <a:rPr lang="en-US" altLang="zh-CN" dirty="0" smtClean="0"/>
              <a:t>Audio Listener</a:t>
            </a:r>
            <a:r>
              <a:rPr lang="zh-CN" altLang="en-US" dirty="0" smtClean="0"/>
              <a:t>，多余的要删除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2778" y="1933806"/>
            <a:ext cx="360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不同相机对应内容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7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目标二：分屏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55" y="1861307"/>
            <a:ext cx="570025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8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步骤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847" y="1948441"/>
            <a:ext cx="37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添加相机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2143" y="1948441"/>
            <a:ext cx="37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删除多余</a:t>
            </a:r>
            <a:r>
              <a:rPr lang="en-US" altLang="zh-CN" dirty="0" smtClean="0"/>
              <a:t>Audio Listener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6475" y="1948441"/>
            <a:ext cx="37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设置相机</a:t>
            </a:r>
            <a:r>
              <a:rPr lang="en-US" altLang="zh-CN" dirty="0" err="1" smtClean="0"/>
              <a:t>Rect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475" y="2838082"/>
            <a:ext cx="2606266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0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775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目标三：不同相机渲染不同内容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76" y="3179917"/>
            <a:ext cx="2591025" cy="1905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4994" y="2196269"/>
            <a:ext cx="478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不同相机设置不同</a:t>
            </a:r>
            <a:r>
              <a:rPr lang="en-US" altLang="zh-CN" dirty="0" smtClean="0"/>
              <a:t>Culling 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3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Verdana</vt:lpstr>
      <vt:lpstr>Office 主题</vt:lpstr>
      <vt:lpstr>相机的使用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</cp:revision>
  <dcterms:created xsi:type="dcterms:W3CDTF">2015-05-05T08:02:00Z</dcterms:created>
  <dcterms:modified xsi:type="dcterms:W3CDTF">2018-07-25T11:52:31Z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