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9" r:id="rId3"/>
    <p:sldId id="266" r:id="rId4"/>
    <p:sldId id="265" r:id="rId5"/>
    <p:sldId id="268" r:id="rId6"/>
    <p:sldId id="267" r:id="rId7"/>
    <p:sldId id="276" r:id="rId8"/>
    <p:sldId id="271" r:id="rId9"/>
    <p:sldId id="277" r:id="rId10"/>
    <p:sldId id="273" r:id="rId11"/>
    <p:sldId id="27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412"/>
    <a:srgbClr val="7F7F7F"/>
    <a:srgbClr val="3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EED2-B6D7-45DF-AF1B-CE72B59437B3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165AB-AAD4-4B56-973B-2A2439A6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0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直角三角形 12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31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4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49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89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2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直角三角形 11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7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6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3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Kingsoft\grey_logo-1272x636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7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3558"/>
            <a:ext cx="691276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一骑当千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回合制</a:t>
            </a:r>
          </a:p>
        </p:txBody>
      </p:sp>
    </p:spTree>
    <p:extLst>
      <p:ext uri="{BB962C8B-B14F-4D97-AF65-F5344CB8AC3E}">
        <p14:creationId xmlns:p14="http://schemas.microsoft.com/office/powerpoint/2010/main" val="10906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4098" y="1542802"/>
            <a:ext cx="388843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2322" y="363103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hero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204370" y="363103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36418" y="363103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06602" y="2876550"/>
            <a:ext cx="542528" cy="5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49130" y="2876550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91658" y="2876550"/>
            <a:ext cx="542528" cy="5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>
            <a:off x="4073017" y="3020959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626298" y="3020959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3"/>
          <p:cNvSpPr/>
          <p:nvPr/>
        </p:nvSpPr>
        <p:spPr>
          <a:xfrm>
            <a:off x="3606602" y="2067694"/>
            <a:ext cx="542528" cy="5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4149130" y="2067694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Rectangle 15"/>
          <p:cNvSpPr/>
          <p:nvPr/>
        </p:nvSpPr>
        <p:spPr>
          <a:xfrm>
            <a:off x="4691658" y="2067694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Chevron 17"/>
          <p:cNvSpPr/>
          <p:nvPr/>
        </p:nvSpPr>
        <p:spPr>
          <a:xfrm>
            <a:off x="4073017" y="2212103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18"/>
          <p:cNvSpPr/>
          <p:nvPr/>
        </p:nvSpPr>
        <p:spPr>
          <a:xfrm>
            <a:off x="4626298" y="2212103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13"/>
          <p:cNvSpPr/>
          <p:nvPr/>
        </p:nvSpPr>
        <p:spPr>
          <a:xfrm>
            <a:off x="3606602" y="1203598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Rectangle 14"/>
          <p:cNvSpPr/>
          <p:nvPr/>
        </p:nvSpPr>
        <p:spPr>
          <a:xfrm>
            <a:off x="4149130" y="1203598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15"/>
          <p:cNvSpPr/>
          <p:nvPr/>
        </p:nvSpPr>
        <p:spPr>
          <a:xfrm>
            <a:off x="4691658" y="1203598"/>
            <a:ext cx="542528" cy="542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Chevron 17"/>
          <p:cNvSpPr/>
          <p:nvPr/>
        </p:nvSpPr>
        <p:spPr>
          <a:xfrm>
            <a:off x="4073017" y="1348007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18"/>
          <p:cNvSpPr/>
          <p:nvPr/>
        </p:nvSpPr>
        <p:spPr>
          <a:xfrm>
            <a:off x="4626298" y="1348007"/>
            <a:ext cx="152226" cy="253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78706" y="267494"/>
            <a:ext cx="397078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</a:t>
            </a:r>
            <a:r>
              <a:rPr lang="en-US" altLang="zh-CN" dirty="0" smtClean="0"/>
              <a:t>ctive Time Battle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9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苍之骑士团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</a:t>
            </a:r>
            <a:r>
              <a:rPr lang="zh-CN" altLang="en-US" dirty="0" smtClean="0"/>
              <a:t>时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回合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按照我方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敌方攻击区分回合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回</a:t>
            </a:r>
            <a:r>
              <a:rPr lang="zh-CN" altLang="en-US" sz="2400" dirty="0" smtClean="0"/>
              <a:t>合开始：我方攻击</a:t>
            </a:r>
            <a:r>
              <a:rPr lang="zh-CN" altLang="en-US" sz="2400" dirty="0"/>
              <a:t>开始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回</a:t>
            </a:r>
            <a:r>
              <a:rPr lang="zh-CN" altLang="en-US" sz="2400" dirty="0" smtClean="0"/>
              <a:t>合结束：敌方攻击间隔结束</a:t>
            </a:r>
            <a:endParaRPr lang="en-US" altLang="zh-CN" sz="2400" dirty="0" smtClean="0"/>
          </a:p>
          <a:p>
            <a:r>
              <a:rPr lang="zh-CN" altLang="en-US" sz="2800" dirty="0"/>
              <a:t>技</a:t>
            </a:r>
            <a:r>
              <a:rPr lang="zh-CN" altLang="en-US" sz="2800" dirty="0" smtClean="0"/>
              <a:t>能释放通过回合切入的形式实现</a:t>
            </a:r>
            <a:endParaRPr lang="en-US" altLang="zh-CN" sz="2800" dirty="0" smtClean="0"/>
          </a:p>
          <a:p>
            <a:r>
              <a:rPr lang="en-US" altLang="zh-CN" sz="2800" dirty="0" smtClean="0"/>
              <a:t>PVE</a:t>
            </a:r>
            <a:r>
              <a:rPr lang="zh-CN" altLang="en-US" sz="2800" dirty="0" smtClean="0"/>
              <a:t>大招用独立时间轴，</a:t>
            </a:r>
            <a:r>
              <a:rPr lang="en-US" altLang="zh-CN" sz="2800" dirty="0" smtClean="0"/>
              <a:t>PVP</a:t>
            </a:r>
            <a:r>
              <a:rPr lang="zh-CN" altLang="en-US" sz="2800" dirty="0" smtClean="0"/>
              <a:t>则同技能释放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1475657" y="2106352"/>
            <a:ext cx="0" cy="144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5778" y="2106352"/>
            <a:ext cx="0" cy="144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115743" y="2106352"/>
            <a:ext cx="0" cy="144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050434" y="2106352"/>
            <a:ext cx="0" cy="144016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</a:t>
            </a:r>
            <a:r>
              <a:rPr lang="zh-CN" altLang="en-US" dirty="0" smtClean="0"/>
              <a:t>合规则</a:t>
            </a:r>
            <a:endParaRPr lang="en-US" dirty="0"/>
          </a:p>
        </p:txBody>
      </p:sp>
      <p:cxnSp>
        <p:nvCxnSpPr>
          <p:cNvPr id="11" name="Elbow Connector 10"/>
          <p:cNvCxnSpPr>
            <a:stCxn id="4" idx="3"/>
            <a:endCxn id="6" idx="1"/>
          </p:cNvCxnSpPr>
          <p:nvPr/>
        </p:nvCxnSpPr>
        <p:spPr>
          <a:xfrm>
            <a:off x="1725414" y="2214364"/>
            <a:ext cx="206953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7" idx="1"/>
          </p:cNvCxnSpPr>
          <p:nvPr/>
        </p:nvCxnSpPr>
        <p:spPr>
          <a:xfrm>
            <a:off x="4947072" y="2214364"/>
            <a:ext cx="2069529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5778" y="2718420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472085" y="2934444"/>
            <a:ext cx="1003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1475656" y="2934444"/>
            <a:ext cx="16400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2185918" y="4476293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攻击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技能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475656" y="2718420"/>
            <a:ext cx="9476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3496420" y="2718420"/>
            <a:ext cx="121513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3115742" y="2934444"/>
            <a:ext cx="15958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4711550" y="2934444"/>
            <a:ext cx="10891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4711550" y="2718420"/>
            <a:ext cx="133888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/>
              <a:t>冷却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2517009" y="4692317"/>
            <a:ext cx="9987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515795" y="4692317"/>
            <a:ext cx="94997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3515795" y="4476293"/>
            <a:ext cx="124554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6050434" y="2718420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6376741" y="2934444"/>
            <a:ext cx="1003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7380312" y="2934444"/>
            <a:ext cx="16400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7380312" y="2718420"/>
            <a:ext cx="9476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050435" y="2394384"/>
            <a:ext cx="966166" cy="324036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168729" y="2394384"/>
            <a:ext cx="851670" cy="540060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115743" y="2394384"/>
            <a:ext cx="679201" cy="540060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947072" y="2394384"/>
            <a:ext cx="1103363" cy="324036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45778" y="2394384"/>
            <a:ext cx="427508" cy="324036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1725414" y="2394384"/>
            <a:ext cx="1390328" cy="540060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" idx="0"/>
            <a:endCxn id="30" idx="2"/>
          </p:cNvCxnSpPr>
          <p:nvPr/>
        </p:nvCxnSpPr>
        <p:spPr>
          <a:xfrm flipV="1">
            <a:off x="1149350" y="1343794"/>
            <a:ext cx="542830" cy="690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0"/>
            <a:endCxn id="31" idx="2"/>
          </p:cNvCxnSpPr>
          <p:nvPr/>
        </p:nvCxnSpPr>
        <p:spPr>
          <a:xfrm flipH="1" flipV="1">
            <a:off x="2484563" y="1343794"/>
            <a:ext cx="1886445" cy="690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0"/>
            <a:endCxn id="32" idx="2"/>
          </p:cNvCxnSpPr>
          <p:nvPr/>
        </p:nvCxnSpPr>
        <p:spPr>
          <a:xfrm flipH="1" flipV="1">
            <a:off x="3276946" y="1343794"/>
            <a:ext cx="4315719" cy="6905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3286" y="2034344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攻击回合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4944" y="2034344"/>
            <a:ext cx="115212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攻击回合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6601" y="2034344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攻击回合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96136" y="105576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088519" y="1055762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80902" y="105576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73285" y="1055762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65668" y="105576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58051" y="1055762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50434" y="105576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30786" y="3258480"/>
            <a:ext cx="1159864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打断自己攻击</a:t>
            </a:r>
            <a:endParaRPr lang="en-US" altLang="zh-CN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200" dirty="0">
                <a:solidFill>
                  <a:sysClr val="windowText" lastClr="000000"/>
                </a:solidFill>
              </a:rPr>
              <a:t>切入技能回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合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30760" y="3258480"/>
            <a:ext cx="1329878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ysClr val="windowText" lastClr="000000"/>
                </a:solidFill>
              </a:rPr>
              <a:t>切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入技能回合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913646" y="3258480"/>
            <a:ext cx="1329878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ysClr val="windowText" lastClr="000000"/>
                </a:solidFill>
              </a:rPr>
              <a:t>打</a:t>
            </a:r>
            <a:r>
              <a:rPr lang="zh-CN" altLang="en-US" sz="1200" dirty="0" smtClean="0">
                <a:solidFill>
                  <a:sysClr val="windowText" lastClr="000000"/>
                </a:solidFill>
              </a:rPr>
              <a:t>断敌人攻击</a:t>
            </a:r>
            <a:r>
              <a:rPr lang="en-US" altLang="zh-CN" sz="1200" dirty="0" smtClean="0">
                <a:solidFill>
                  <a:sysClr val="windowText" lastClr="000000"/>
                </a:solidFill>
              </a:rPr>
              <a:t/>
            </a:r>
            <a:br>
              <a:rPr lang="en-US" altLang="zh-CN" sz="1200" dirty="0" smtClean="0">
                <a:solidFill>
                  <a:sysClr val="windowText" lastClr="000000"/>
                </a:solidFill>
              </a:rPr>
            </a:br>
            <a:r>
              <a:rPr lang="zh-CN" altLang="en-US" sz="1200" dirty="0" smtClean="0">
                <a:solidFill>
                  <a:sysClr val="windowText" lastClr="000000"/>
                </a:solidFill>
              </a:rPr>
              <a:t>切入技能回合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60824" y="1545053"/>
            <a:ext cx="792088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919906" y="3922963"/>
            <a:ext cx="1070874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技能回合</a:t>
            </a:r>
            <a:endParaRPr lang="en-US" sz="1600" dirty="0"/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2185918" y="4210995"/>
            <a:ext cx="733988" cy="265298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3990780" y="4210995"/>
            <a:ext cx="770558" cy="254155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攻击目标顺序</a:t>
            </a:r>
            <a:r>
              <a:rPr lang="en-US" altLang="zh-CN" sz="2400" dirty="0" smtClean="0"/>
              <a:t>(AI</a:t>
            </a:r>
            <a:r>
              <a:rPr lang="zh-CN" altLang="en-US" sz="2400" dirty="0"/>
              <a:t>规则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每</a:t>
            </a:r>
            <a:r>
              <a:rPr lang="zh-CN" altLang="en-US" sz="2400" dirty="0" smtClean="0"/>
              <a:t>次攻击的回合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根据攻速确定，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回合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每</a:t>
            </a:r>
            <a:r>
              <a:rPr lang="zh-CN" altLang="en-US" sz="2400" dirty="0" smtClean="0"/>
              <a:t>个回合中的出手顺序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根据补充冷却的长短</a:t>
            </a:r>
            <a:r>
              <a:rPr lang="en-US" altLang="zh-CN" sz="2400" dirty="0" smtClean="0"/>
              <a:t>or</a:t>
            </a:r>
            <a:r>
              <a:rPr lang="zh-CN" altLang="en-US" sz="2400" dirty="0"/>
              <a:t>站位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PVP</a:t>
            </a:r>
            <a:r>
              <a:rPr lang="zh-CN" altLang="en-US" dirty="0" smtClean="0"/>
              <a:t>需确定的值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8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5821" y="2582788"/>
            <a:ext cx="5211642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回合总时间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27" idx="2"/>
            <a:endCxn id="14" idx="1"/>
          </p:cNvCxnSpPr>
          <p:nvPr/>
        </p:nvCxnSpPr>
        <p:spPr>
          <a:xfrm>
            <a:off x="2027497" y="2354932"/>
            <a:ext cx="2929" cy="13249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9" idx="2"/>
            <a:endCxn id="18" idx="1"/>
          </p:cNvCxnSpPr>
          <p:nvPr/>
        </p:nvCxnSpPr>
        <p:spPr>
          <a:xfrm>
            <a:off x="3207499" y="2354932"/>
            <a:ext cx="0" cy="19200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单回合内多人情况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95578" y="1131590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攻击回合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1600" y="2978832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297907" y="3194856"/>
            <a:ext cx="1003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301478" y="3194856"/>
            <a:ext cx="16400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301478" y="2978832"/>
            <a:ext cx="9476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cxnSp>
        <p:nvCxnSpPr>
          <p:cNvPr id="9" name="Straight Connector 8"/>
          <p:cNvCxnSpPr>
            <a:stCxn id="10" idx="2"/>
          </p:cNvCxnSpPr>
          <p:nvPr/>
        </p:nvCxnSpPr>
        <p:spPr>
          <a:xfrm>
            <a:off x="965821" y="1898712"/>
            <a:ext cx="0" cy="25922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6575" y="1682688"/>
            <a:ext cx="858491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回合开始</a:t>
            </a:r>
            <a:endParaRPr lang="en-US" sz="1200" dirty="0"/>
          </a:p>
        </p:txBody>
      </p:sp>
      <p:cxnSp>
        <p:nvCxnSpPr>
          <p:cNvPr id="24" name="Straight Connector 23"/>
          <p:cNvCxnSpPr>
            <a:stCxn id="25" idx="2"/>
            <a:endCxn id="20" idx="3"/>
          </p:cNvCxnSpPr>
          <p:nvPr/>
        </p:nvCxnSpPr>
        <p:spPr>
          <a:xfrm>
            <a:off x="6177463" y="1898712"/>
            <a:ext cx="0" cy="25922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748217" y="1682688"/>
            <a:ext cx="858491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回合结束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030426" y="3571850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56733" y="3787874"/>
            <a:ext cx="1003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60304" y="3787874"/>
            <a:ext cx="16400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60304" y="3571850"/>
            <a:ext cx="9476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598251" y="2138908"/>
            <a:ext cx="858491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</a:t>
            </a:r>
            <a:r>
              <a:rPr lang="zh-CN" altLang="en-US" sz="1200" dirty="0" smtClean="0"/>
              <a:t>英雄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207499" y="4166964"/>
            <a:ext cx="132987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攻击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533806" y="4382988"/>
            <a:ext cx="10035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受击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537377" y="4382988"/>
            <a:ext cx="164008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敌人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537377" y="4166964"/>
            <a:ext cx="94769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英雄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冷却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2778253" y="2138908"/>
            <a:ext cx="858491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</a:t>
            </a:r>
            <a:r>
              <a:rPr lang="zh-CN" altLang="en-US" sz="1200" dirty="0" smtClean="0"/>
              <a:t>英雄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023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</a:t>
            </a:r>
            <a:r>
              <a:rPr lang="zh-CN" altLang="en-US" dirty="0" smtClean="0"/>
              <a:t>时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/>
              <a:t>回合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无自动部分</a:t>
            </a:r>
            <a:endParaRPr lang="en-US" altLang="zh-CN" dirty="0" smtClean="0"/>
          </a:p>
          <a:p>
            <a:r>
              <a:rPr lang="zh-CN" altLang="en-US" dirty="0" smtClean="0"/>
              <a:t>自动游戏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玩家操作</a:t>
            </a:r>
            <a:endParaRPr lang="en-US" altLang="zh-CN" dirty="0" smtClean="0"/>
          </a:p>
          <a:p>
            <a:r>
              <a:rPr lang="zh-CN" altLang="en-US" dirty="0" smtClean="0"/>
              <a:t>敌方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我方回合交替进行</a:t>
            </a:r>
            <a:endParaRPr lang="en-US" altLang="zh-CN" dirty="0" smtClean="0"/>
          </a:p>
          <a:p>
            <a:r>
              <a:rPr lang="zh-CN" altLang="en-US" dirty="0"/>
              <a:t>回</a:t>
            </a:r>
            <a:r>
              <a:rPr lang="zh-CN" altLang="en-US" dirty="0" smtClean="0"/>
              <a:t>合内技能即时释放</a:t>
            </a:r>
            <a:endParaRPr lang="en-US" altLang="zh-CN" dirty="0" smtClean="0"/>
          </a:p>
          <a:p>
            <a:r>
              <a:rPr lang="zh-CN" altLang="en-US" dirty="0"/>
              <a:t>策</a:t>
            </a:r>
            <a:r>
              <a:rPr lang="zh-CN" altLang="en-US" dirty="0" smtClean="0"/>
              <a:t>略成分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7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</a:t>
            </a:r>
            <a:r>
              <a:rPr lang="zh-CN" altLang="en-US" dirty="0" smtClean="0"/>
              <a:t>时</a:t>
            </a:r>
            <a:r>
              <a:rPr lang="en-US" altLang="zh-CN" dirty="0"/>
              <a:t>--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--</a:t>
            </a:r>
            <a:r>
              <a:rPr lang="zh-CN" altLang="en-US" dirty="0" smtClean="0"/>
              <a:t>回合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</TotalTime>
  <Words>437</Words>
  <Application>Microsoft Office PowerPoint</Application>
  <PresentationFormat>On-screen Show (16:9)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一骑当千</vt:lpstr>
      <vt:lpstr>即时-----回合</vt:lpstr>
      <vt:lpstr>基本规则</vt:lpstr>
      <vt:lpstr>回合规则</vt:lpstr>
      <vt:lpstr>PVP需确定的值</vt:lpstr>
      <vt:lpstr>单回合内多人情况</vt:lpstr>
      <vt:lpstr>即时-----回合</vt:lpstr>
      <vt:lpstr>Mandatory</vt:lpstr>
      <vt:lpstr>即时-----回合</vt:lpstr>
      <vt:lpstr>  </vt:lpstr>
      <vt:lpstr>Reference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Trex_lly</cp:lastModifiedBy>
  <cp:revision>314</cp:revision>
  <dcterms:created xsi:type="dcterms:W3CDTF">2014-12-18T09:32:00Z</dcterms:created>
  <dcterms:modified xsi:type="dcterms:W3CDTF">2016-03-30T07:15:50Z</dcterms:modified>
</cp:coreProperties>
</file>