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Override3.xml" ContentType="application/vnd.openxmlformats-officedocument.themeOverr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69" r:id="rId3"/>
    <p:sldId id="271" r:id="rId4"/>
    <p:sldId id="273" r:id="rId5"/>
    <p:sldId id="274" r:id="rId6"/>
    <p:sldId id="272" r:id="rId7"/>
    <p:sldId id="261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9C08"/>
    <a:srgbClr val="FBAF3F"/>
    <a:srgbClr val="F89708"/>
    <a:srgbClr val="A20000"/>
    <a:srgbClr val="A40000"/>
    <a:srgbClr val="9E0000"/>
    <a:srgbClr val="C7450B"/>
    <a:srgbClr val="E24E0C"/>
    <a:srgbClr val="DC6140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86" d="100"/>
          <a:sy n="86" d="100"/>
        </p:scale>
        <p:origin x="101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DC7FE0-21E6-412C-BEDF-7F7652DA4BA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1CF1C83C-BE86-4CDD-A37F-E296AE15933C}"/>
              </a:ext>
            </a:extLst>
          </p:cNvPr>
          <p:cNvSpPr>
            <a:spLocks noChangeAspect="1"/>
          </p:cNvSpPr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50C1C7FF-FC4C-40EA-8DD1-A1F229B8617E}"/>
              </a:ext>
            </a:extLst>
          </p:cNvPr>
          <p:cNvSpPr/>
          <p:nvPr userDrawn="1"/>
        </p:nvSpPr>
        <p:spPr>
          <a:xfrm flipV="1">
            <a:off x="-1" y="0"/>
            <a:ext cx="1737007" cy="189865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直角三角形 3">
            <a:extLst>
              <a:ext uri="{FF2B5EF4-FFF2-40B4-BE49-F238E27FC236}">
                <a16:creationId xmlns:a16="http://schemas.microsoft.com/office/drawing/2014/main" id="{2ECCFBD3-5DD9-42F7-B21E-C84D9F47582F}"/>
              </a:ext>
            </a:extLst>
          </p:cNvPr>
          <p:cNvSpPr/>
          <p:nvPr userDrawn="1"/>
        </p:nvSpPr>
        <p:spPr>
          <a:xfrm>
            <a:off x="1" y="571500"/>
            <a:ext cx="3526972" cy="6286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8" name="任意多边形: 形状 157">
            <a:extLst>
              <a:ext uri="{FF2B5EF4-FFF2-40B4-BE49-F238E27FC236}">
                <a16:creationId xmlns:a16="http://schemas.microsoft.com/office/drawing/2014/main" id="{9E56C5ED-730D-4E0F-8B91-8AE7E01B5BA4}"/>
              </a:ext>
            </a:extLst>
          </p:cNvPr>
          <p:cNvSpPr/>
          <p:nvPr userDrawn="1"/>
        </p:nvSpPr>
        <p:spPr>
          <a:xfrm flipH="1">
            <a:off x="8455098" y="3162300"/>
            <a:ext cx="3736903" cy="3695700"/>
          </a:xfrm>
          <a:custGeom>
            <a:avLst/>
            <a:gdLst>
              <a:gd name="connsiteX0" fmla="*/ 0 w 3736900"/>
              <a:gd name="connsiteY0" fmla="*/ 0 h 3861022"/>
              <a:gd name="connsiteX1" fmla="*/ 0 w 3736900"/>
              <a:gd name="connsiteY1" fmla="*/ 3861022 h 3861022"/>
              <a:gd name="connsiteX2" fmla="*/ 3736900 w 3736900"/>
              <a:gd name="connsiteY2" fmla="*/ 3861022 h 3861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6900" h="3861022">
                <a:moveTo>
                  <a:pt x="0" y="0"/>
                </a:moveTo>
                <a:lnTo>
                  <a:pt x="0" y="3861022"/>
                </a:lnTo>
                <a:lnTo>
                  <a:pt x="3736900" y="386102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3" name="直角三角形 152">
            <a:extLst>
              <a:ext uri="{FF2B5EF4-FFF2-40B4-BE49-F238E27FC236}">
                <a16:creationId xmlns:a16="http://schemas.microsoft.com/office/drawing/2014/main" id="{A3E9EECF-3E88-40E2-B2EE-EB09E425D202}"/>
              </a:ext>
            </a:extLst>
          </p:cNvPr>
          <p:cNvSpPr/>
          <p:nvPr userDrawn="1"/>
        </p:nvSpPr>
        <p:spPr>
          <a:xfrm flipH="1">
            <a:off x="8665026" y="4019550"/>
            <a:ext cx="3526973" cy="28384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9794" name="直接连接符 9793">
            <a:extLst>
              <a:ext uri="{FF2B5EF4-FFF2-40B4-BE49-F238E27FC236}">
                <a16:creationId xmlns:a16="http://schemas.microsoft.com/office/drawing/2014/main" id="{37F2DB4A-01CB-48ED-9500-C136D472BD13}"/>
              </a:ext>
            </a:extLst>
          </p:cNvPr>
          <p:cNvCxnSpPr>
            <a:cxnSpLocks/>
            <a:stCxn id="4" idx="0"/>
          </p:cNvCxnSpPr>
          <p:nvPr userDrawn="1"/>
        </p:nvCxnSpPr>
        <p:spPr>
          <a:xfrm>
            <a:off x="0" y="571500"/>
            <a:ext cx="3736903" cy="62865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3496879" y="3060935"/>
            <a:ext cx="5618092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3496879" y="1773874"/>
            <a:ext cx="5618092" cy="1117600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496879" y="4476984"/>
            <a:ext cx="561809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66" indent="0">
              <a:buNone/>
              <a:defRPr/>
            </a:lvl2pPr>
            <a:lvl3pPr marL="914330" indent="0">
              <a:buNone/>
              <a:defRPr/>
            </a:lvl3pPr>
            <a:lvl4pPr marL="1371496" indent="0">
              <a:buNone/>
              <a:defRPr/>
            </a:lvl4pPr>
            <a:lvl5pPr marL="1828664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496879" y="4773255"/>
            <a:ext cx="561809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66" indent="0">
              <a:buNone/>
              <a:defRPr/>
            </a:lvl2pPr>
            <a:lvl3pPr marL="914330" indent="0">
              <a:buNone/>
              <a:defRPr/>
            </a:lvl3pPr>
            <a:lvl4pPr marL="1371496" indent="0">
              <a:buNone/>
              <a:defRPr/>
            </a:lvl4pPr>
            <a:lvl5pPr marL="1828664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1863766" y="292672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1864882" y="3822081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AC59681-F11A-4532-9DB9-5A192353D748}"/>
              </a:ext>
            </a:extLst>
          </p:cNvPr>
          <p:cNvGrpSpPr/>
          <p:nvPr userDrawn="1"/>
        </p:nvGrpSpPr>
        <p:grpSpPr>
          <a:xfrm>
            <a:off x="6762750" y="2926731"/>
            <a:ext cx="3975100" cy="3931271"/>
            <a:chOff x="6096000" y="3162300"/>
            <a:chExt cx="3736902" cy="3695700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E6A5888F-D713-4E46-84DE-7ABF6477050A}"/>
                </a:ext>
              </a:extLst>
            </p:cNvPr>
            <p:cNvSpPr/>
            <p:nvPr userDrawn="1"/>
          </p:nvSpPr>
          <p:spPr>
            <a:xfrm flipH="1">
              <a:off x="6096000" y="3162300"/>
              <a:ext cx="3736902" cy="3695700"/>
            </a:xfrm>
            <a:custGeom>
              <a:avLst/>
              <a:gdLst>
                <a:gd name="connsiteX0" fmla="*/ 0 w 3736900"/>
                <a:gd name="connsiteY0" fmla="*/ 0 h 3861022"/>
                <a:gd name="connsiteX1" fmla="*/ 0 w 3736900"/>
                <a:gd name="connsiteY1" fmla="*/ 3861022 h 3861022"/>
                <a:gd name="connsiteX2" fmla="*/ 3736900 w 3736900"/>
                <a:gd name="connsiteY2" fmla="*/ 3861022 h 38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6900" h="3861022">
                  <a:moveTo>
                    <a:pt x="0" y="0"/>
                  </a:moveTo>
                  <a:lnTo>
                    <a:pt x="0" y="3861022"/>
                  </a:lnTo>
                  <a:lnTo>
                    <a:pt x="3736900" y="38610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直角三角形 10">
              <a:extLst>
                <a:ext uri="{FF2B5EF4-FFF2-40B4-BE49-F238E27FC236}">
                  <a16:creationId xmlns:a16="http://schemas.microsoft.com/office/drawing/2014/main" id="{A909143A-6E6D-42D3-B70E-641FC4797D94}"/>
                </a:ext>
              </a:extLst>
            </p:cNvPr>
            <p:cNvSpPr/>
            <p:nvPr userDrawn="1"/>
          </p:nvSpPr>
          <p:spPr>
            <a:xfrm flipH="1">
              <a:off x="6305927" y="4019550"/>
              <a:ext cx="3526973" cy="283845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A43CB56A-47A2-4167-BCC1-D971B443E93C}"/>
              </a:ext>
            </a:extLst>
          </p:cNvPr>
          <p:cNvSpPr/>
          <p:nvPr userDrawn="1"/>
        </p:nvSpPr>
        <p:spPr>
          <a:xfrm>
            <a:off x="6516914" y="0"/>
            <a:ext cx="5675087" cy="6858000"/>
          </a:xfrm>
          <a:custGeom>
            <a:avLst/>
            <a:gdLst>
              <a:gd name="connsiteX0" fmla="*/ 0 w 5675086"/>
              <a:gd name="connsiteY0" fmla="*/ 0 h 6858000"/>
              <a:gd name="connsiteX1" fmla="*/ 5675086 w 5675086"/>
              <a:gd name="connsiteY1" fmla="*/ 0 h 6858000"/>
              <a:gd name="connsiteX2" fmla="*/ 5675086 w 5675086"/>
              <a:gd name="connsiteY2" fmla="*/ 6858000 h 6858000"/>
              <a:gd name="connsiteX3" fmla="*/ 4093874 w 5675086"/>
              <a:gd name="connsiteY3" fmla="*/ 6858000 h 6858000"/>
              <a:gd name="connsiteX4" fmla="*/ 0 w 5675086"/>
              <a:gd name="connsiteY4" fmla="*/ 20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5086" h="6858000">
                <a:moveTo>
                  <a:pt x="0" y="0"/>
                </a:moveTo>
                <a:lnTo>
                  <a:pt x="5675086" y="0"/>
                </a:lnTo>
                <a:lnTo>
                  <a:pt x="5675086" y="6858000"/>
                </a:lnTo>
                <a:lnTo>
                  <a:pt x="4093874" y="6858000"/>
                </a:lnTo>
                <a:lnTo>
                  <a:pt x="0" y="2008"/>
                </a:lnTo>
                <a:close/>
              </a:path>
            </a:pathLst>
          </a:custGeom>
          <a:blipFill>
            <a:blip r:embed="rId2"/>
            <a:stretch>
              <a:fillRect l="-38239" r="-3806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301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2018/10/28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>
            <a:extLst>
              <a:ext uri="{FF2B5EF4-FFF2-40B4-BE49-F238E27FC236}">
                <a16:creationId xmlns:a16="http://schemas.microsoft.com/office/drawing/2014/main" id="{5A91033B-0FD1-4F81-938B-1B59EAD36061}"/>
              </a:ext>
            </a:extLst>
          </p:cNvPr>
          <p:cNvSpPr/>
          <p:nvPr userDrawn="1"/>
        </p:nvSpPr>
        <p:spPr>
          <a:xfrm flipH="1" flipV="1">
            <a:off x="10454994" y="0"/>
            <a:ext cx="1737007" cy="189865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6C1416C0-35BC-40A9-AD02-B9F92DD39DBA}"/>
              </a:ext>
            </a:extLst>
          </p:cNvPr>
          <p:cNvSpPr/>
          <p:nvPr userDrawn="1"/>
        </p:nvSpPr>
        <p:spPr>
          <a:xfrm flipH="1">
            <a:off x="8665027" y="571500"/>
            <a:ext cx="3526972" cy="6286500"/>
          </a:xfrm>
          <a:prstGeom prst="rtTriangle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618C0A69-5102-4036-9C4A-0B57F4344D2C}"/>
              </a:ext>
            </a:extLst>
          </p:cNvPr>
          <p:cNvSpPr/>
          <p:nvPr userDrawn="1"/>
        </p:nvSpPr>
        <p:spPr>
          <a:xfrm>
            <a:off x="-2" y="3162300"/>
            <a:ext cx="3736903" cy="3695700"/>
          </a:xfrm>
          <a:custGeom>
            <a:avLst/>
            <a:gdLst>
              <a:gd name="connsiteX0" fmla="*/ 0 w 3736900"/>
              <a:gd name="connsiteY0" fmla="*/ 0 h 3861022"/>
              <a:gd name="connsiteX1" fmla="*/ 0 w 3736900"/>
              <a:gd name="connsiteY1" fmla="*/ 3861022 h 3861022"/>
              <a:gd name="connsiteX2" fmla="*/ 3736900 w 3736900"/>
              <a:gd name="connsiteY2" fmla="*/ 3861022 h 3861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6900" h="3861022">
                <a:moveTo>
                  <a:pt x="0" y="0"/>
                </a:moveTo>
                <a:lnTo>
                  <a:pt x="0" y="3861022"/>
                </a:lnTo>
                <a:lnTo>
                  <a:pt x="3736900" y="386102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9F10F22B-3423-489E-9DD5-8A1CE557D0E9}"/>
              </a:ext>
            </a:extLst>
          </p:cNvPr>
          <p:cNvSpPr/>
          <p:nvPr userDrawn="1"/>
        </p:nvSpPr>
        <p:spPr>
          <a:xfrm>
            <a:off x="0" y="4019550"/>
            <a:ext cx="3526973" cy="28384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8614ACC-A7D7-4280-B112-6173086D611B}"/>
              </a:ext>
            </a:extLst>
          </p:cNvPr>
          <p:cNvCxnSpPr>
            <a:cxnSpLocks/>
            <a:stCxn id="9" idx="0"/>
          </p:cNvCxnSpPr>
          <p:nvPr userDrawn="1"/>
        </p:nvCxnSpPr>
        <p:spPr>
          <a:xfrm flipH="1">
            <a:off x="8455097" y="571500"/>
            <a:ext cx="3736903" cy="62865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382963" y="1898653"/>
            <a:ext cx="5426076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382963" y="4204889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4" marR="0" lvl="0" indent="-228584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82963" y="3908618"/>
            <a:ext cx="5426076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66" indent="0">
              <a:buNone/>
              <a:defRPr/>
            </a:lvl2pPr>
            <a:lvl3pPr marL="914330" indent="0">
              <a:buNone/>
              <a:defRPr/>
            </a:lvl3pPr>
            <a:lvl4pPr marL="1371496" indent="0">
              <a:buNone/>
              <a:defRPr/>
            </a:lvl4pPr>
            <a:lvl5pPr marL="1828664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5" y="3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1123952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5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5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2018/10/28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5" y="6240465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5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3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3.e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3.emf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3.x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496879" y="3060935"/>
            <a:ext cx="5618092" cy="1422288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Timeline</a:t>
            </a:r>
          </a:p>
          <a:p>
            <a:r>
              <a:rPr lang="zh-CN" altLang="en-US" sz="3600" dirty="0"/>
              <a:t>汽车游戏开场动画</a:t>
            </a:r>
            <a:endParaRPr lang="en-US" altLang="zh-CN" sz="3600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Animation</a:t>
            </a:r>
            <a:br>
              <a:rPr lang="en-US" altLang="zh-CN" dirty="0"/>
            </a:br>
            <a:endParaRPr lang="zh-CN" altLang="en-US" sz="3100" b="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en-US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57A9238-71E4-415D-A10C-26D3A95E3F57}"/>
              </a:ext>
            </a:extLst>
          </p:cNvPr>
          <p:cNvCxnSpPr>
            <a:cxnSpLocks/>
          </p:cNvCxnSpPr>
          <p:nvPr/>
        </p:nvCxnSpPr>
        <p:spPr>
          <a:xfrm>
            <a:off x="3267077" y="2980251"/>
            <a:ext cx="6296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19179BF-9239-47D4-B305-9CDA4389B244}"/>
              </a:ext>
            </a:extLst>
          </p:cNvPr>
          <p:cNvCxnSpPr>
            <a:cxnSpLocks/>
          </p:cNvCxnSpPr>
          <p:nvPr/>
        </p:nvCxnSpPr>
        <p:spPr>
          <a:xfrm>
            <a:off x="3267077" y="1608651"/>
            <a:ext cx="6296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3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1.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导入资源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Realistic Car Controller 3.1f.unitypackage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到场景中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2.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找到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Demo scenes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中的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RCC City,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复制一份并拖到当前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Scene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中命名为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04-CarTimeline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3.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新建空物体，命名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TimeLine 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制作过程动画 点击创建，命名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04-Openning Timeline</a:t>
                </a: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准备工作</a:t>
                </a:r>
                <a:endParaRPr 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3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1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背景音乐：导入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Foreign Beggars – Contact.mp3,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并拖拽到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TimeLine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2.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引擎音乐：找到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Engine/</a:t>
                </a:r>
                <a:r>
                  <a:rPr lang="en-US" altLang="zh-CN" b="0" dirty="0" err="1">
                    <a:latin typeface="+mn-lt"/>
                    <a:ea typeface="+mn-ea"/>
                    <a:sym typeface="+mn-lt"/>
                  </a:rPr>
                  <a:t>EngineStart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,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拖拽到</a:t>
                </a:r>
                <a:r>
                  <a:rPr lang="en-US" altLang="zh-CN" sz="1400" b="0" dirty="0">
                    <a:sym typeface="+mn-lt"/>
                  </a:rPr>
                  <a:t>TimeLine</a:t>
                </a:r>
                <a:r>
                  <a:rPr lang="zh-CN" altLang="en-US" sz="1400" b="0" dirty="0">
                    <a:sym typeface="+mn-lt"/>
                  </a:rPr>
                  <a:t>，并间断的拷贝</a:t>
                </a:r>
                <a:endParaRPr lang="en-US" altLang="zh-CN" sz="1400" b="0" dirty="0"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954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Timeline</a:t>
                </a:r>
                <a:r>
                  <a:rPr lang="zh-CN" altLang="en-US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物体演示</a:t>
                </a:r>
                <a:endParaRPr 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48CCE29D-D032-49D7-91DA-3FF3D8467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374" y="2819980"/>
            <a:ext cx="7605419" cy="18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9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563476" y="1771829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1.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第一个相机的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TimeLine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禁用原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Camera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。拖拽</a:t>
                </a:r>
                <a:r>
                  <a:rPr lang="en-US" altLang="zh-CN" b="0" dirty="0" err="1">
                    <a:latin typeface="+mn-lt"/>
                    <a:ea typeface="+mn-ea"/>
                    <a:sym typeface="+mn-lt"/>
                  </a:rPr>
                  <a:t>RCCCamera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，创建</a:t>
                </a:r>
                <a:r>
                  <a:rPr lang="en-US" altLang="zh-CN" b="0" dirty="0" err="1">
                    <a:latin typeface="+mn-lt"/>
                    <a:ea typeface="+mn-ea"/>
                    <a:sym typeface="+mn-lt"/>
                  </a:rPr>
                  <a:t>Activition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 Track,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只保留第一帧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创建新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camera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，调整到适当位置，创建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Animation Track,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第一帧移动位置，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旋转，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3S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后调整位置到车的中间，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2S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后再调整位置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954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Timeline</a:t>
                </a:r>
                <a:r>
                  <a:rPr lang="zh-CN" altLang="en-US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物体演示</a:t>
                </a:r>
                <a:endParaRPr 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1C528D4-DB0F-4541-96C0-A840DC01C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148" y="3889860"/>
            <a:ext cx="2674852" cy="134123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4E0480E-AE83-42A2-AF01-9702F4577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372" y="3752688"/>
            <a:ext cx="2926334" cy="161558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96D53EE-E139-4250-89E0-3DB0486C6B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2706" y="3853629"/>
            <a:ext cx="2804403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1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76541" y="1034982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400" b="0" dirty="0">
                    <a:sym typeface="+mn-lt"/>
                  </a:rPr>
                  <a:t>第二个相机的</a:t>
                </a:r>
                <a:r>
                  <a:rPr lang="en-US" altLang="zh-CN" sz="1400" b="0" dirty="0">
                    <a:sym typeface="+mn-lt"/>
                  </a:rPr>
                  <a:t>TimeLine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 b="0" dirty="0">
                    <a:sym typeface="+mn-lt"/>
                  </a:rPr>
                  <a:t>创建</a:t>
                </a:r>
                <a:r>
                  <a:rPr lang="en-US" altLang="zh-CN" sz="1400" b="0" dirty="0">
                    <a:sym typeface="+mn-lt"/>
                  </a:rPr>
                  <a:t>Activation </a:t>
                </a:r>
                <a:r>
                  <a:rPr lang="en-US" altLang="zh-CN" sz="1400" b="0" dirty="0" err="1">
                    <a:sym typeface="+mn-lt"/>
                  </a:rPr>
                  <a:t>Atack</a:t>
                </a:r>
                <a:r>
                  <a:rPr lang="zh-CN" altLang="en-US" sz="1400" b="0" dirty="0">
                    <a:sym typeface="+mn-lt"/>
                  </a:rPr>
                  <a:t>，在</a:t>
                </a:r>
                <a:r>
                  <a:rPr lang="en-US" altLang="zh-CN" sz="1400" b="0" dirty="0">
                    <a:sym typeface="+mn-lt"/>
                  </a:rPr>
                  <a:t>5S</a:t>
                </a:r>
                <a:r>
                  <a:rPr lang="zh-CN" altLang="en-US" sz="1400" b="0" dirty="0">
                    <a:sym typeface="+mn-lt"/>
                  </a:rPr>
                  <a:t>内启用，其余时间禁用</a:t>
                </a:r>
                <a:endParaRPr lang="en-US" altLang="zh-CN" sz="1400" b="0" dirty="0"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 b="0" dirty="0">
                    <a:sym typeface="+mn-lt"/>
                  </a:rPr>
                  <a:t>创建第二个</a:t>
                </a:r>
                <a:r>
                  <a:rPr lang="en-US" altLang="zh-CN" sz="1400" b="0" dirty="0">
                    <a:sym typeface="+mn-lt"/>
                  </a:rPr>
                  <a:t>Camera</a:t>
                </a:r>
                <a:r>
                  <a:rPr lang="zh-CN" altLang="en-US" sz="1400" b="0" dirty="0">
                    <a:sym typeface="+mn-lt"/>
                  </a:rPr>
                  <a:t>并创建</a:t>
                </a:r>
                <a:r>
                  <a:rPr lang="en-US" altLang="zh-CN" sz="1400" b="0" dirty="0">
                    <a:sym typeface="+mn-lt"/>
                  </a:rPr>
                  <a:t>Activation </a:t>
                </a:r>
                <a:r>
                  <a:rPr lang="en-US" altLang="zh-CN" sz="1400" b="0" dirty="0" err="1">
                    <a:sym typeface="+mn-lt"/>
                  </a:rPr>
                  <a:t>Atack</a:t>
                </a:r>
                <a:r>
                  <a:rPr lang="zh-CN" altLang="en-US" sz="1400" b="0" dirty="0">
                    <a:sym typeface="+mn-lt"/>
                  </a:rPr>
                  <a:t>，与第一个相机交错，并添加</a:t>
                </a:r>
                <a:r>
                  <a:rPr lang="en-US" altLang="zh-CN" sz="1400" b="0" dirty="0">
                    <a:sym typeface="+mn-lt"/>
                  </a:rPr>
                  <a:t>Animation track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1400" b="0" dirty="0"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400" b="0" dirty="0"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954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Timeline</a:t>
                </a:r>
                <a:r>
                  <a:rPr lang="zh-CN" altLang="en-US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物体演示</a:t>
                </a:r>
                <a:endParaRPr 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335371BB-48AE-4748-9C09-0C576BD7A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488" y="2734907"/>
            <a:ext cx="7552074" cy="112023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DB01E25-77CC-410E-80B3-9FC1C494E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488" y="4083013"/>
            <a:ext cx="2629128" cy="124216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171468C-03C6-4DE9-9569-B881192394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386" y="4227805"/>
            <a:ext cx="3299746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9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3" y="1700808"/>
            <a:ext cx="10632794" cy="4083608"/>
            <a:chOff x="757282" y="1700808"/>
            <a:chExt cx="10632794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632794" cy="4083608"/>
              <a:chOff x="1175743" y="1700808"/>
              <a:chExt cx="10219403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696851" y="1759324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400" b="0" dirty="0">
                    <a:sym typeface="+mn-lt"/>
                  </a:rPr>
                  <a:t>控制渐隐渐现效果</a:t>
                </a:r>
                <a:endParaRPr lang="en-US" altLang="zh-CN" sz="1400" b="0" dirty="0"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 b="0" dirty="0">
                    <a:sym typeface="+mn-lt"/>
                  </a:rPr>
                  <a:t>创建</a:t>
                </a:r>
                <a:r>
                  <a:rPr lang="en-US" altLang="zh-CN" sz="1400" b="0" dirty="0">
                    <a:sym typeface="+mn-lt"/>
                  </a:rPr>
                  <a:t>Image,</a:t>
                </a:r>
                <a:r>
                  <a:rPr lang="zh-CN" altLang="en-US" sz="1400" b="0" dirty="0">
                    <a:sym typeface="+mn-lt"/>
                  </a:rPr>
                  <a:t>颜色设置为黑色，通过控制透明度设置渐变效果</a:t>
                </a:r>
                <a:endParaRPr lang="en-US" altLang="zh-CN" sz="1400" b="0" dirty="0"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 b="0" dirty="0">
                    <a:sym typeface="+mn-lt"/>
                  </a:rPr>
                  <a:t>拖拽设置</a:t>
                </a:r>
                <a:r>
                  <a:rPr lang="en-US" altLang="zh-CN" sz="1400" b="0" dirty="0">
                    <a:sym typeface="+mn-lt"/>
                  </a:rPr>
                  <a:t>Animation track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 b="0">
                    <a:sym typeface="+mn-lt"/>
                  </a:rPr>
                  <a:t>初始</a:t>
                </a:r>
                <a:r>
                  <a:rPr lang="zh-CN" altLang="en-US" sz="1400" b="0" dirty="0">
                    <a:sym typeface="+mn-lt"/>
                  </a:rPr>
                  <a:t>透明度为</a:t>
                </a:r>
                <a:r>
                  <a:rPr lang="en-US" altLang="zh-CN" sz="1400" b="0" dirty="0">
                    <a:sym typeface="+mn-lt"/>
                  </a:rPr>
                  <a:t>255</a:t>
                </a:r>
                <a:r>
                  <a:rPr lang="zh-CN" altLang="en-US" sz="1400" b="0" dirty="0">
                    <a:sym typeface="+mn-lt"/>
                  </a:rPr>
                  <a:t>，过</a:t>
                </a:r>
                <a:r>
                  <a:rPr lang="en-US" altLang="zh-CN" sz="1400" b="0" dirty="0">
                    <a:sym typeface="+mn-lt"/>
                  </a:rPr>
                  <a:t>0.5s</a:t>
                </a:r>
                <a:r>
                  <a:rPr lang="zh-CN" altLang="en-US" sz="1400" b="0" dirty="0">
                    <a:sym typeface="+mn-lt"/>
                  </a:rPr>
                  <a:t>调整为</a:t>
                </a:r>
                <a:r>
                  <a:rPr lang="en-US" altLang="zh-CN" sz="1400" b="0" dirty="0">
                    <a:sym typeface="+mn-lt"/>
                  </a:rPr>
                  <a:t>0</a:t>
                </a:r>
                <a:r>
                  <a:rPr lang="zh-CN" altLang="en-US" sz="1400" b="0" dirty="0">
                    <a:sym typeface="+mn-lt"/>
                  </a:rPr>
                  <a:t>，其余类似</a:t>
                </a:r>
                <a:endParaRPr lang="en-US" altLang="zh-CN" sz="1400" b="0" dirty="0"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 b="0" dirty="0">
                    <a:sym typeface="+mn-lt"/>
                  </a:rPr>
                  <a:t>黑</a:t>
                </a:r>
                <a:r>
                  <a:rPr lang="en-US" altLang="zh-CN" sz="1400" b="0" dirty="0">
                    <a:sym typeface="+mn-lt"/>
                  </a:rPr>
                  <a:t>-</a:t>
                </a:r>
                <a:r>
                  <a:rPr lang="zh-CN" altLang="en-US" sz="1400" b="0" dirty="0">
                    <a:sym typeface="+mn-lt"/>
                  </a:rPr>
                  <a:t>白   白</a:t>
                </a:r>
                <a:r>
                  <a:rPr lang="en-US" altLang="zh-CN" sz="1400" b="0" dirty="0">
                    <a:sym typeface="+mn-lt"/>
                  </a:rPr>
                  <a:t>-</a:t>
                </a:r>
                <a:r>
                  <a:rPr lang="zh-CN" altLang="en-US" sz="1400" b="0" dirty="0">
                    <a:sym typeface="+mn-lt"/>
                  </a:rPr>
                  <a:t>黑</a:t>
                </a:r>
                <a:r>
                  <a:rPr lang="en-US" altLang="zh-CN" sz="1400" b="0" dirty="0">
                    <a:sym typeface="+mn-lt"/>
                  </a:rPr>
                  <a:t>-</a:t>
                </a:r>
                <a:r>
                  <a:rPr lang="zh-CN" altLang="en-US" sz="1400" b="0" dirty="0">
                    <a:sym typeface="+mn-lt"/>
                  </a:rPr>
                  <a:t>白</a:t>
                </a:r>
                <a:endParaRPr lang="en-US" altLang="zh-CN" sz="1400" b="0" dirty="0"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954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Timeline</a:t>
                </a:r>
                <a:r>
                  <a:rPr lang="zh-CN" altLang="en-US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物体演示</a:t>
                </a:r>
                <a:endParaRPr 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0AAE323-FB1C-4F0D-B8E9-F457411CC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747" y="3429000"/>
            <a:ext cx="2278577" cy="61727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795AE3C-5FF5-42F5-9C0B-AFCA5ABC6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7322" y="2442124"/>
            <a:ext cx="2644369" cy="32082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400339A-10CA-4E35-BC67-BBE5005B97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278" y="4653969"/>
            <a:ext cx="4907705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89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br>
              <a:rPr lang="en-US" altLang="zh-CN" dirty="0"/>
            </a:br>
            <a:r>
              <a:rPr lang="en-US" altLang="zh-CN" dirty="0"/>
              <a:t>And Your Slogan Here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en-US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e65689fe-6797-4cb7-96fe-01dc2e5a56d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FFBF00"/>
      </a:accent1>
      <a:accent2>
        <a:srgbClr val="FAAF3F"/>
      </a:accent2>
      <a:accent3>
        <a:srgbClr val="000000"/>
      </a:accent3>
      <a:accent4>
        <a:srgbClr val="727272"/>
      </a:accent4>
      <a:accent5>
        <a:srgbClr val="595959"/>
      </a:accent5>
      <a:accent6>
        <a:srgbClr val="666666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BF00"/>
    </a:accent1>
    <a:accent2>
      <a:srgbClr val="FAAF3F"/>
    </a:accent2>
    <a:accent3>
      <a:srgbClr val="000000"/>
    </a:accent3>
    <a:accent4>
      <a:srgbClr val="727272"/>
    </a:accent4>
    <a:accent5>
      <a:srgbClr val="595959"/>
    </a:accent5>
    <a:accent6>
      <a:srgbClr val="666666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BF00"/>
    </a:accent1>
    <a:accent2>
      <a:srgbClr val="FAAF3F"/>
    </a:accent2>
    <a:accent3>
      <a:srgbClr val="000000"/>
    </a:accent3>
    <a:accent4>
      <a:srgbClr val="727272"/>
    </a:accent4>
    <a:accent5>
      <a:srgbClr val="595959"/>
    </a:accent5>
    <a:accent6>
      <a:srgbClr val="666666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BF00"/>
    </a:accent1>
    <a:accent2>
      <a:srgbClr val="FAAF3F"/>
    </a:accent2>
    <a:accent3>
      <a:srgbClr val="000000"/>
    </a:accent3>
    <a:accent4>
      <a:srgbClr val="727272"/>
    </a:accent4>
    <a:accent5>
      <a:srgbClr val="595959"/>
    </a:accent5>
    <a:accent6>
      <a:srgbClr val="666666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347</TotalTime>
  <Words>252</Words>
  <Application>Microsoft Office PowerPoint</Application>
  <PresentationFormat>宽屏</PresentationFormat>
  <Paragraphs>30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主题5</vt:lpstr>
      <vt:lpstr>think-cell Slide</vt:lpstr>
      <vt:lpstr>Animation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And Your Slogan Here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crisgehelly@outlook.com</cp:lastModifiedBy>
  <cp:revision>113</cp:revision>
  <cp:lastPrinted>2018-06-07T16:00:00Z</cp:lastPrinted>
  <dcterms:created xsi:type="dcterms:W3CDTF">2018-06-07T16:00:00Z</dcterms:created>
  <dcterms:modified xsi:type="dcterms:W3CDTF">2018-10-28T06:52:42Z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