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7" y="502508"/>
            <a:ext cx="3061620" cy="2320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02" y="0"/>
            <a:ext cx="5389544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7" y="3698592"/>
            <a:ext cx="3049095" cy="22050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31" y="502508"/>
            <a:ext cx="3050369" cy="23386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494" y="3698592"/>
            <a:ext cx="3078506" cy="237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游戏系统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37062" y="1700613"/>
            <a:ext cx="60589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zh-CN" altLang="en-US" dirty="0" smtClean="0"/>
              <a:t>道具系统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以拾取和合成道具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伪装系统</a:t>
            </a:r>
            <a:endParaRPr lang="en-US" altLang="zh-CN" dirty="0" smtClean="0"/>
          </a:p>
          <a:p>
            <a:r>
              <a:rPr lang="zh-CN" altLang="en-US" dirty="0"/>
              <a:t>结</a:t>
            </a:r>
            <a:r>
              <a:rPr lang="zh-CN" altLang="en-US" dirty="0" smtClean="0"/>
              <a:t>合环境，利用道具伪装自己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侦查系统</a:t>
            </a:r>
            <a:endParaRPr lang="en-US" altLang="zh-CN" dirty="0" smtClean="0"/>
          </a:p>
          <a:p>
            <a:r>
              <a:rPr lang="zh-CN" altLang="en-US" dirty="0" smtClean="0"/>
              <a:t>利用遥感设备，侦查周围敌人分布情况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1"/>
                </a:solidFill>
              </a:rPr>
              <a:t>-</a:t>
            </a:r>
            <a:r>
              <a:rPr lang="zh-CN" altLang="en-US" dirty="0" smtClean="0">
                <a:solidFill>
                  <a:schemeClr val="accent1"/>
                </a:solidFill>
              </a:rPr>
              <a:t>病毒控制仪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可培育并控制病毒，利用不同病毒使敌人产生不同效果</a:t>
            </a:r>
            <a:endParaRPr lang="en-US" altLang="zh-CN" dirty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天气系统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同的天气情况，对敌人和病毒都有影响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80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地球人口爆炸，资源严重不足，污染严重，极端主义者通过制造病毒策划了一场空前绝后的人类清洗行动，导致人类伤亡惨重，而在病毒的刺激下，一部分非人生物发生了变异，进化出了高级智慧，这部分生物开始驱逐和捕捉人类，导致人类越来越少，只剩很少一部分人类生活在原始丛林中，而丛林中也是危机四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某一天一大批智慧猩猩找到了这批人类，开始实施逮捕，以供观赏和饲养，不服从的人类直接使用武器捕杀，现场一片惨烈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玩家（星）被父母藏在草堆里躲过一劫，但却目睹了这一系列惨案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亲人朋友被捕，父亲被杀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星决定穿过森林找到猿猴，拯救亲人朋友</a:t>
            </a:r>
          </a:p>
        </p:txBody>
      </p:sp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故事背景</a:t>
            </a:r>
          </a:p>
        </p:txBody>
      </p:sp>
    </p:spTree>
    <p:extLst>
      <p:ext uri="{BB962C8B-B14F-4D97-AF65-F5344CB8AC3E}">
        <p14:creationId xmlns:p14="http://schemas.microsoft.com/office/powerpoint/2010/main" val="9557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游戏类型：策略类动作冒险游戏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游戏体验：物竞天择，适者生存  ；生存的残酷</a:t>
            </a:r>
          </a:p>
        </p:txBody>
      </p:sp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游戏概况</a:t>
            </a:r>
          </a:p>
        </p:txBody>
      </p:sp>
    </p:spTree>
    <p:extLst>
      <p:ext uri="{BB962C8B-B14F-4D97-AF65-F5344CB8AC3E}">
        <p14:creationId xmlns:p14="http://schemas.microsoft.com/office/powerpoint/2010/main" val="7015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xmlns="" id="{D9E7CF59-C316-4B03-82F2-10551D911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589023"/>
              </p:ext>
            </p:extLst>
          </p:nvPr>
        </p:nvGraphicFramePr>
        <p:xfrm>
          <a:off x="2589213" y="2133600"/>
          <a:ext cx="8915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423194823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377785014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36229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智慧程度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740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变异蚂蚁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群体攻击人类，啃咬；怕火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944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变异鱼群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会攻击人类弱点，擅长飞扑；离不开水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491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变异猿猴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智慧很高，略差于人类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011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2497425"/>
                  </a:ext>
                </a:extLst>
              </a:tr>
            </a:tbl>
          </a:graphicData>
        </a:graphic>
      </p:graphicFrame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敌人种类</a:t>
            </a:r>
          </a:p>
        </p:txBody>
      </p:sp>
    </p:spTree>
    <p:extLst>
      <p:ext uri="{BB962C8B-B14F-4D97-AF65-F5344CB8AC3E}">
        <p14:creationId xmlns:p14="http://schemas.microsoft.com/office/powerpoint/2010/main" val="40697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操作方式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xmlns="" id="{FF34D6FB-922A-4B4E-8044-70A74BA07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949242"/>
              </p:ext>
            </p:extLst>
          </p:nvPr>
        </p:nvGraphicFramePr>
        <p:xfrm>
          <a:off x="2627789" y="2133600"/>
          <a:ext cx="8876824" cy="247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412">
                  <a:extLst>
                    <a:ext uri="{9D8B030D-6E8A-4147-A177-3AD203B41FA5}">
                      <a16:colId xmlns:a16="http://schemas.microsoft.com/office/drawing/2014/main" xmlns="" val="3648292373"/>
                    </a:ext>
                  </a:extLst>
                </a:gridCol>
                <a:gridCol w="4438412">
                  <a:extLst>
                    <a:ext uri="{9D8B030D-6E8A-4147-A177-3AD203B41FA5}">
                      <a16:colId xmlns:a16="http://schemas.microsoft.com/office/drawing/2014/main" xmlns="" val="2727446775"/>
                    </a:ext>
                  </a:extLst>
                </a:gridCol>
              </a:tblGrid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对应按键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9619297"/>
                  </a:ext>
                </a:extLst>
              </a:tr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 A S 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49785"/>
                  </a:ext>
                </a:extLst>
              </a:tr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71953"/>
                  </a:ext>
                </a:extLst>
              </a:tr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9889249"/>
                  </a:ext>
                </a:extLst>
              </a:tr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闪避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方向键</a:t>
                      </a:r>
                      <a:r>
                        <a:rPr lang="en-US" altLang="zh-CN" dirty="0"/>
                        <a:t>+shift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5067665"/>
                  </a:ext>
                </a:extLst>
              </a:tr>
              <a:tr h="366451">
                <a:tc>
                  <a:txBody>
                    <a:bodyPr/>
                    <a:lstStyle/>
                    <a:p>
                      <a:r>
                        <a:rPr lang="zh-CN" altLang="en-US" dirty="0"/>
                        <a:t>射击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鼠标左键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633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1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全卡设计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FABB75A8-CAE3-4DDB-AC79-71D4E232B41E}"/>
              </a:ext>
            </a:extLst>
          </p:cNvPr>
          <p:cNvSpPr/>
          <p:nvPr/>
        </p:nvSpPr>
        <p:spPr>
          <a:xfrm>
            <a:off x="6462944" y="2361460"/>
            <a:ext cx="1216240" cy="47051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初始地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997192F6-074E-477A-A233-97A3A06B628D}"/>
              </a:ext>
            </a:extLst>
          </p:cNvPr>
          <p:cNvCxnSpPr>
            <a:stCxn id="2" idx="2"/>
          </p:cNvCxnSpPr>
          <p:nvPr/>
        </p:nvCxnSpPr>
        <p:spPr>
          <a:xfrm>
            <a:off x="7071064" y="2831977"/>
            <a:ext cx="0" cy="26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2F52CE74-54D9-4407-B03F-3D70E32EA700}"/>
              </a:ext>
            </a:extLst>
          </p:cNvPr>
          <p:cNvSpPr/>
          <p:nvPr/>
        </p:nvSpPr>
        <p:spPr>
          <a:xfrm>
            <a:off x="6462944" y="3151573"/>
            <a:ext cx="1216240" cy="47051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沼泽之地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2DBE5DEB-FA93-4CAA-9CB4-D6C741312B8D}"/>
              </a:ext>
            </a:extLst>
          </p:cNvPr>
          <p:cNvSpPr/>
          <p:nvPr/>
        </p:nvSpPr>
        <p:spPr>
          <a:xfrm>
            <a:off x="5388746" y="3950563"/>
            <a:ext cx="1216240" cy="47051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迷雾森林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2BEB3820-87A8-47BD-9B4A-12B11D6E46ED}"/>
              </a:ext>
            </a:extLst>
          </p:cNvPr>
          <p:cNvSpPr/>
          <p:nvPr/>
        </p:nvSpPr>
        <p:spPr>
          <a:xfrm>
            <a:off x="7679183" y="3950564"/>
            <a:ext cx="1216240" cy="39949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插针之地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7FDEF36C-F9DC-4782-830C-945A579D189F}"/>
              </a:ext>
            </a:extLst>
          </p:cNvPr>
          <p:cNvCxnSpPr/>
          <p:nvPr/>
        </p:nvCxnSpPr>
        <p:spPr>
          <a:xfrm flipH="1">
            <a:off x="6096000" y="3661625"/>
            <a:ext cx="366944" cy="288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C58DE557-1889-4F62-8FCF-C9E4CC49A5FC}"/>
              </a:ext>
            </a:extLst>
          </p:cNvPr>
          <p:cNvCxnSpPr/>
          <p:nvPr/>
        </p:nvCxnSpPr>
        <p:spPr>
          <a:xfrm>
            <a:off x="7679183" y="3622090"/>
            <a:ext cx="275209" cy="32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1340C50B-81B1-402B-8FC1-64A1B7057F70}"/>
              </a:ext>
            </a:extLst>
          </p:cNvPr>
          <p:cNvSpPr/>
          <p:nvPr/>
        </p:nvSpPr>
        <p:spPr>
          <a:xfrm>
            <a:off x="6507333" y="4930892"/>
            <a:ext cx="1216240" cy="47051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F3438A21-7F58-4B1C-8D92-211C47156E99}"/>
              </a:ext>
            </a:extLst>
          </p:cNvPr>
          <p:cNvCxnSpPr>
            <a:cxnSpLocks/>
          </p:cNvCxnSpPr>
          <p:nvPr/>
        </p:nvCxnSpPr>
        <p:spPr>
          <a:xfrm>
            <a:off x="6356412" y="4421079"/>
            <a:ext cx="648071" cy="460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1DE53FD6-5EBA-457C-B320-301EEA7F6180}"/>
              </a:ext>
            </a:extLst>
          </p:cNvPr>
          <p:cNvCxnSpPr>
            <a:cxnSpLocks/>
          </p:cNvCxnSpPr>
          <p:nvPr/>
        </p:nvCxnSpPr>
        <p:spPr>
          <a:xfrm flipH="1">
            <a:off x="7352930" y="4421080"/>
            <a:ext cx="743505" cy="47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xmlns="" id="{FBE8380D-4374-4E34-B7FF-8933716CEF04}"/>
              </a:ext>
            </a:extLst>
          </p:cNvPr>
          <p:cNvSpPr/>
          <p:nvPr/>
        </p:nvSpPr>
        <p:spPr>
          <a:xfrm>
            <a:off x="6738151" y="5628443"/>
            <a:ext cx="1402672" cy="35380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Boss(</a:t>
            </a:r>
            <a:r>
              <a:rPr lang="zh-CN" altLang="en-US" dirty="0"/>
              <a:t>猿猴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64083DF5-C805-4B3D-BE9E-CB5C40890D2D}"/>
              </a:ext>
            </a:extLst>
          </p:cNvPr>
          <p:cNvSpPr txBox="1"/>
          <p:nvPr/>
        </p:nvSpPr>
        <p:spPr>
          <a:xfrm>
            <a:off x="6977847" y="5291380"/>
            <a:ext cx="1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DED9A7AE-D432-42E4-AE54-0FE7C0400048}"/>
              </a:ext>
            </a:extLst>
          </p:cNvPr>
          <p:cNvSpPr/>
          <p:nvPr/>
        </p:nvSpPr>
        <p:spPr>
          <a:xfrm>
            <a:off x="9428085" y="3861786"/>
            <a:ext cx="1890944" cy="142959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遇到好朋友宇，陪伴自己，但在后面的关卡中被其他生物杀害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378ED2C5-55E7-4B25-AEA8-58B2418786B0}"/>
              </a:ext>
            </a:extLst>
          </p:cNvPr>
          <p:cNvCxnSpPr>
            <a:cxnSpLocks/>
          </p:cNvCxnSpPr>
          <p:nvPr/>
        </p:nvCxnSpPr>
        <p:spPr>
          <a:xfrm flipV="1">
            <a:off x="7767961" y="4611028"/>
            <a:ext cx="1660124" cy="43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提炼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29412" y="1392965"/>
            <a:ext cx="39310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人口爆炸</a:t>
            </a:r>
            <a:endParaRPr lang="en-US" altLang="zh-CN" dirty="0" smtClean="0"/>
          </a:p>
          <a:p>
            <a:r>
              <a:rPr lang="zh-CN" altLang="en-US" dirty="0" smtClean="0"/>
              <a:t>极端主义者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accent1"/>
                </a:solidFill>
              </a:rPr>
              <a:t>病</a:t>
            </a:r>
            <a:r>
              <a:rPr lang="zh-CN" altLang="en-US" dirty="0" smtClean="0">
                <a:solidFill>
                  <a:schemeClr val="accent1"/>
                </a:solidFill>
              </a:rPr>
              <a:t>毒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生</a:t>
            </a:r>
            <a:r>
              <a:rPr lang="zh-CN" altLang="en-US" dirty="0" smtClean="0">
                <a:solidFill>
                  <a:schemeClr val="accent1"/>
                </a:solidFill>
              </a:rPr>
              <a:t>物进化（猿猴、蚂蚁、鱼等）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/>
              <a:t>人</a:t>
            </a:r>
            <a:r>
              <a:rPr lang="zh-CN" altLang="en-US" dirty="0" smtClean="0"/>
              <a:t>类锐减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1"/>
                </a:solidFill>
              </a:rPr>
              <a:t>原始丛林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猩猩抓捕人类（观赏）</a:t>
            </a:r>
            <a:endParaRPr lang="en-US" altLang="zh-CN" dirty="0" smtClean="0"/>
          </a:p>
          <a:p>
            <a:r>
              <a:rPr lang="zh-CN" altLang="en-US" dirty="0"/>
              <a:t>主</a:t>
            </a:r>
            <a:r>
              <a:rPr lang="zh-CN" altLang="en-US" dirty="0" smtClean="0"/>
              <a:t>角父母被抓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accent1"/>
                </a:solidFill>
              </a:rPr>
              <a:t>解</a:t>
            </a:r>
            <a:r>
              <a:rPr lang="zh-CN" altLang="en-US" dirty="0" smtClean="0">
                <a:solidFill>
                  <a:schemeClr val="accent1"/>
                </a:solidFill>
              </a:rPr>
              <a:t>救父母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1"/>
                </a:solidFill>
              </a:rPr>
              <a:t>FPS</a:t>
            </a:r>
            <a:r>
              <a:rPr lang="zh-CN" altLang="en-US" dirty="0" smtClean="0">
                <a:solidFill>
                  <a:schemeClr val="accent1"/>
                </a:solidFill>
              </a:rPr>
              <a:t>游戏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核心玩法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5106" y="2956844"/>
            <a:ext cx="4888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潜入暗杀</a:t>
            </a:r>
            <a:r>
              <a:rPr lang="en-US" altLang="zh-CN" dirty="0" smtClean="0"/>
              <a:t>+FPS</a:t>
            </a:r>
          </a:p>
          <a:p>
            <a:r>
              <a:rPr lang="zh-CN" altLang="en-US" dirty="0" smtClean="0"/>
              <a:t>（孤岛惊魂</a:t>
            </a:r>
            <a:r>
              <a:rPr lang="en-US" altLang="zh-CN" dirty="0" smtClean="0"/>
              <a:t>+</a:t>
            </a:r>
            <a:r>
              <a:rPr lang="zh-CN" altLang="en-US" dirty="0" smtClean="0"/>
              <a:t>杀手</a:t>
            </a:r>
            <a:r>
              <a:rPr lang="en-US" altLang="zh-CN" dirty="0" smtClean="0"/>
              <a:t>47+</a:t>
            </a:r>
            <a:r>
              <a:rPr lang="zh-CN" altLang="en-US" dirty="0" smtClean="0"/>
              <a:t>合金装备）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30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卷形 3"/>
          <p:cNvSpPr/>
          <p:nvPr/>
        </p:nvSpPr>
        <p:spPr>
          <a:xfrm>
            <a:off x="1510055" y="376975"/>
            <a:ext cx="1079157" cy="1528025"/>
          </a:xfrm>
          <a:prstGeom prst="verticalScroll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游戏地点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5106" y="2956844"/>
            <a:ext cx="196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热带丛林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34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</TotalTime>
  <Words>667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微软雅黑</vt:lpstr>
      <vt:lpstr>幼圆</vt:lpstr>
      <vt:lpstr>Arial</vt:lpstr>
      <vt:lpstr>Century Gothic</vt:lpstr>
      <vt:lpstr>Wingdings 3</vt:lpstr>
      <vt:lpstr>丝状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crisgehelly@outlook.com</dc:creator>
  <cp:lastModifiedBy>Administrator</cp:lastModifiedBy>
  <cp:revision>139</cp:revision>
  <dcterms:created xsi:type="dcterms:W3CDTF">2018-12-03T08:27:59Z</dcterms:created>
  <dcterms:modified xsi:type="dcterms:W3CDTF">2018-12-11T14:07:25Z</dcterms:modified>
</cp:coreProperties>
</file>