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2" r:id="rId4"/>
    <p:sldId id="263" r:id="rId5"/>
    <p:sldId id="261" r:id="rId6"/>
    <p:sldId id="264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66"/>
    <a:srgbClr val="002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3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asted-image.pdf"/>
          <p:cNvPicPr>
            <a:picLocks noChangeAspect="1"/>
          </p:cNvPicPr>
          <p:nvPr/>
        </p:nvPicPr>
        <p:blipFill>
          <a:blip r:embed="rId2">
            <a:alphaModFix amt="80356"/>
            <a:extLst/>
          </a:blip>
          <a:stretch>
            <a:fillRect/>
          </a:stretch>
        </p:blipFill>
        <p:spPr>
          <a:xfrm>
            <a:off x="15033" y="-65844"/>
            <a:ext cx="24384000" cy="1371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2869" y="-3703404"/>
            <a:ext cx="7172262" cy="727512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0031727" y="5856917"/>
            <a:ext cx="4719242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z="9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灵魂</a:t>
            </a:r>
            <a:r>
              <a:rPr lang="zh-CN" altLang="en-US" sz="9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endParaRPr sz="9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3877056" y="4001698"/>
            <a:ext cx="18141696" cy="822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>
              <a:lnSpc>
                <a:spcPts val="58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游戏类型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RPG</a:t>
            </a:r>
          </a:p>
          <a:p>
            <a:pPr algn="l">
              <a:lnSpc>
                <a:spcPts val="58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术风格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像素风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事概要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家扮演的主角可以穿越现实世界和灵魂世界（现实世界的人活在伪装下，灵魂世界的人展现真实的一面）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核心玩法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游戏特色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玩家可以在不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间段做不同的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概述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4007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2414016" y="4909707"/>
            <a:ext cx="20738592" cy="625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扮演一个富有且成功的人，周围人都对他都很好，每一个人都和他打招呼，只有一个小女孩不理他。当玩家回去的路上，遇到了意外，落入水中，玩家不断求救，但是之前那些对他很好的人都不救他，反而恶语相向，只有那个小女孩想要救他。最后玩家濒死之际，天使降临，将玩家带入到了灵魂世界，在这个里，每个人都只能表现出内心真实的一面，玩家了解到情况后很震惊，但是天使告诉他，这里的人开始都是善良的，但是经历一些事后，心里有了邪念，就会被恶魔控制，所以玩家要想复活，就必须拯救所有人的灵魂。在灵魂世界，也只有小女孩是纯洁的，玩家白天在现实世界，晚上在灵魂世界，在小女孩的帮助下，玩家一一解救他们，现实世界和灵魂世界的物品是相通的。最后，恶魔抓走了小女孩的灵魂，玩家在所有人的帮助下，玩家选择牺牲自己能拯救小女孩，选择复活自己则小女孩死亡，小女孩死亡后成为了天使。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游戏剧情</a:t>
            </a: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1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6202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2414016" y="7371920"/>
            <a:ext cx="2073859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定修改：玩家不能进入另一个世界，而是天使给了玩家一个道具，玩家可以使用这个道具，然后 进入到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被蛊惑的那一时刻，帮助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脱离恶魔的蛊惑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游戏剧情</a:t>
            </a: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7693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游戏系统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时间系统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" name="Shape 145"/>
          <p:cNvSpPr/>
          <p:nvPr/>
        </p:nvSpPr>
        <p:spPr>
          <a:xfrm>
            <a:off x="7744502" y="7495549"/>
            <a:ext cx="984885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 altLang="en-US" sz="4000" b="0" dirty="0" smtClean="0">
                <a:solidFill>
                  <a:schemeClr val="tx1"/>
                </a:solidFill>
              </a:rPr>
              <a:t>白天玩家在现实世界，晚上玩家在灵魂世界</a:t>
            </a:r>
            <a:endParaRPr lang="en-US" altLang="zh-CN" sz="4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1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核心玩法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时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间控制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42646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218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 Light</vt:lpstr>
      <vt:lpstr>Helvetica Neue</vt:lpstr>
      <vt:lpstr>微软雅黑</vt:lpstr>
      <vt:lpstr>Helvetica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19</cp:revision>
  <dcterms:modified xsi:type="dcterms:W3CDTF">2018-04-15T06:37:49Z</dcterms:modified>
</cp:coreProperties>
</file>